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91" r:id="rId4"/>
    <p:sldId id="289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90" r:id="rId28"/>
    <p:sldId id="281" r:id="rId29"/>
    <p:sldId id="282" r:id="rId30"/>
    <p:sldId id="283" r:id="rId31"/>
    <p:sldId id="284" r:id="rId32"/>
    <p:sldId id="280" r:id="rId33"/>
  </p:sldIdLst>
  <p:sldSz cx="12192000" cy="6858000"/>
  <p:notesSz cx="6858000" cy="9144000"/>
  <p:embeddedFontLst>
    <p:embeddedFont>
      <p:font typeface="OPPOSans H" panose="02010600030101010101" charset="-122"/>
      <p:regular r:id="rId34"/>
    </p:embeddedFont>
    <p:embeddedFont>
      <p:font typeface="Source Han Sans" panose="02010600030101010101" charset="-122"/>
      <p:regular r:id="rId35"/>
    </p:embeddedFont>
    <p:embeddedFont>
      <p:font typeface="Source Han Sans CN Bold" panose="02010600030101010101" charset="-122"/>
      <p:regular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39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1:58.5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23848 7355 0,'0'0'0,"17"0"47,1 53-31,0 0-16,52 88 31,-17-17-15,-35-89-16,52 89 31,-52-89 0,0-35 313,-1 0-329,1 35 17,52-123 171,1-36-188,546-757 1,-334 598 0,510-334 15,-246 264-31,-106 18 0,-88 123 16,-141 71-16,-89 71 15,-70 52 1,-53 0-1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2:33.8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3792 7514 0,'18'0'47,"53"71"-31,-1 35 15,-52-89-15,-1 18-16,1-17 15,0 0 1,-18 17 0,17-35-1,1 53 1,0-35-1,-1-1 1,-17 18 62,35-17-62,-35 0 15,18-71 141,0-18-141,-18 54-31,17-54 31,1-17-15,0 53 0,35-71-1,-36 53 1,54-18 0,52-87 15,-123 140-31,71-88 31,-1-17-15,36-36 15,-53 88-15,-35 18-16,52-35 31,-17 18 0,0-54 0,-35 107-15,-1-1 0,-17 0 15,18 18-16,17-35 1,-17 17 15,-18 1 32,53-1-32,-35 18-15</inkml:trace>
  <inkml:trace contextRef="#ctx0" brushRef="#br0" timeOffset="2707.95">3669 9155 0,'35'0'47,"0"17"-16,54 54 16,-36 17-31,-36-53 31,1-17 31,-1 17-47,1-17 0,0-1 16,-1 1-16,1 0 48,-18-1 14,0-70-61,106-176-1,-71 194-16,-17 17 1,70-123 0,-53 35 15,18 18 0,53-71 16,-35 36-31,-54 123-1,1-53 1,17 18 15,0-54-15,1 54-1,17-53 1,-36 88 0,-17-18-1,18 1 32,-1-1-31,19-35-1,-19 36 1,19-36 15,-1-18 1,-17 71-1,-1-18 16,1-17-32,0-18 17,-1 53 30</inkml:trace>
  <inkml:trace contextRef="#ctx0" brushRef="#br0" timeOffset="6552.44">3775 16775 0,'0'-18'31,"35"18"0,36 35 0,-36-17-31,53 70 32,-53-53-17,53 106 1,-70-88-1,17 0 1,-17-35 15,-18-124 110,0-88-125,53 0-1,0 35 1,-18 89-1,-17-36 1,17-123 15,-17 176-15,35-71 0,70-52 15,-123 158 0,35 1 16,-17-36-31,0 53-16,-1-18 93,1 0-61,0 1 30,-18-19-46,35 19-16,-18-1 15,-17 0 1,18 18 0,-18-17 109,53-54-79</inkml:trace>
  <inkml:trace contextRef="#ctx0" brushRef="#br0" timeOffset="14078.86">3739 12047 0,'36'18'63,"-1"0"-63,36 17 15,-1 18 1,-35-18 0,54 53-1,-72-52 16,1-1 1,-1-35-32,-17 35 15,18-17 1,17 35 0,-17-53 15,17 0 0,-52 0 63,-1-36-63,0-105 0,18 88-15,18-52 0,0 52-16,17-88 31,-17 123-16,17-17 17,-17-1-17,-1 1-15,18-18 16,18-17 0,-17-19-1,-1 54 1,-35 17-16,0 1 15,53-71 17,-18 70-32,-17-17 0,-18-1 15,35 1 1,0 0 0,89-106 15,-71 70 0,0 36-15,0-18 15,17 0 0,-35 35 0,-17 1-15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1:16.8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8361 10866 0,'-35'0'125,"-54"0"-109,54 0 0,-88 0-1,17 0 17,88 0-1,0 0-16,1 17 1,-36 18 0,18-17-1,-18 17-15,-53 18 16,71-17 0,17-19-1,18 1 1,-18-18-16,1 35 31,-19-17-31,-122 105 47,34 54-16,36 34 0,-88 107 1,140-230-32,19-35 15,-19 123 1,19-140 0,17 69-1,0-69 1,0 122-1,17-105 1,19 18 0,-1-36-1,53 89 17,18-1-17,-71-88 1,36 36 15,-36-71-15,53 53-1,89 70 17,-107-105-17,18 35 1,-35-35-1,-35-18-15,17 17 32,1-17-17,352 18 17,88-18-1,-282 53 0,-18-18 0,-35-35 1,-88 0-17,53-18 16,-53 18-15,0-17-16,-53-1 16,53 18-1,-35 0 1,-1 0 0,18 0-1,1-18 1,158-34-1,-88 52 1,158 0 0,-105 0-1,-36 0-15,142 0 16,-18 0 15,159 0 0,70 0-15,-388 0 0,-17 0-1,-1 0-15,36 0 16,-18 0 0,247 0-1,-194 0 1,142 0-1,-213 0 1,36 0 0,70 0-1,54 0 1,-195 0 0,36 0-1,17 0 1,176 0-1,-140 0 1,35 0 0,-89 0-1,1 0-15,70 0 16,159 0 15,-194 0-15,282 0-1,-300 0 1,-18 0-16,19 0 16,87 0-1,882 0 17,-758 0-17,194 0 1,141 0 15,-600 0-15,-17 0-1,105-53 17,160-18-1,16-17 0,-122 53-15,-124 17-1,141-35 1,-124 35-16,71-70 31,-88 35-15,230-141 15,-248 159-15,-17 17-1,34-52 1,-16 17 0,158-141 15,-53 0 0,-35 70 0,-53 36-15,-36 53-16,36-36 31,-35-17 0,-18 53-31,70-142 32,-70 125-32,18-19 15,-18-70 17,0 106-32,0-18 15,0 0 1,0-88 15,-18 88-15,-17 17 31,17 19-16,-17-1-16,-18-17 1,0 17-16,18 1 16,-18-19-1,0-17-15,-176-70 16,141 70 0,-159-18 15,141 36 0,-18 0-15,72 17-1,-460-105 1,230 35 15,229 70-15,-53 18-1,53 0 1,-53 0 0,-105 0-1,-142 0 1,265 0 0,-124 0-1,141 0 1,-228 0 15,175 0-15,-229 0-1,177 0-15,-159 0 16,176 0 15,-70 0 0,-18 0-15,106 0 0,-106 0-1,-177 0 17,266 0-17,87 0 1,-211 0-1,194 0 1,-124 0 0,159 0-1,-176 0 1,141 0 0,-212 0 15,212 0-31,-283 35 31,283-35-31,-212 0 31,18 0-15,141 0 0,-53 36-1,141-19-15,18 1 16,-195 17 15,142-17-15,-194 52-1,-124 18 1,318-70 0,-18 0-1,18-1 1,-106 1 15,-71 35-15,177-35 31,53-18-16,-230 17 0,36-17 0,211 0 1,-88 0 14,18 0-14,53 0-32,0 0 15,-106 0 17,-18 36-1,124-19 0,-1 1-15,19-18-1,-1 0-15,0 0 16,1 0 0,-19 17-1,19-17 1,-36 36 15,-106-36-15,106 17 15,0 1-15,36-18 15,-1 0 16,-35 18-16,0-1-15,36-17 30,-1 0-14,-35 36-1,-18-36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3:32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4745 16581 0,'53'0'31,"-18"17"-15,18 36-1,-18-35 1,1 35-1,-1-36 1,-35 1-16,35 0 16,-17-1-1,17-17 126,18-70-125,159-230 15,123-88 0,-229 282-31,88-70 16,-89 87 15,-105 72-31,18 17 16,-18-18 15</inkml:trace>
  <inkml:trace contextRef="#ctx0" brushRef="#br0" timeOffset="2931.51">4780 14975 0,'71'36'63,"52"70"-32,-70-71-31,-53-18 16,35 1-16,-17 0 15,0 17 1,17 0 15,-17-17 1,-1-18 93,124-194-94,-53 88-16,89-106 1,-89 107-16,194-142 31,-194 176-15,159-105 0,265-89 15,-389 265 0</inkml:trace>
  <inkml:trace contextRef="#ctx0" brushRef="#br0" timeOffset="8159.16">1605 8290 0,'-53'36'47,"18"-36"-31,0 35-16,-89 53 16,54-35-1,-1-18-15,36 0 16,0 36-1,17 35 17,18-88-17,0 87 1,0-52 0,0 0-16,-35 159 15,-89 0 16,54 34 16,17 19-31,0-159 0,-18 211-1,71-158 16,0 88-15,18-176 0,52 140-1,-34-175 1,87 122 0,-105-122-1,88 52 1,-89-53-1,19 0 1,158 71 15,141 18 1,-88-36-17,-124-71 32,-105 1-31,-1-18-1,-17 18 1,106 35 15,-53-36-15,18-17-16,-1 18 15,36 0 1,53-1 0,-89-17-1,71 0 1,-35 0 0,0 0-1,-53 0 16,71-17 1,-54-1-32,389-70 31,-336 88-15,177-36 15,-282 19-16,-1-1 1,1-35 15,0 53-15,52-70 15,54-1 0,-71 36-15,-36 17-16,1 1 16,-1-19-1,36-34 1,-35 35 0,123-142 15,-123 124-31,17-106 31,-35 107-31,35-178 31,-35 177-31,18-17 16,0-1-16,-18 1 16,0-124 15,0 141-31,0 0 15,-18-71 1,-53-123 0,54 177-1,-36-124 1,35 70 0,-52 1-1,52 105 1,-35-52 15,-17-19 0,34 37-15,19 34 0,-1 0-16,0-17 15,18 17 1,-53-35 15,18-35-15,-18 18-1,18 34-15,17 19 32,1-1-17,17 0 1,-53-34-1,35 52 17,-17-36-1,17 36 0,1-17 0,-19 17-31,19-18 16,-72-17 15,37 35-31,-72-36 32,-88-34-1,142 70-31,-18-35 15,52 35 1,-69 0 15,87 0-15,-17 0 0,-89 0 15,107 0-16,-19 0 1,1 0 15,17 0 32,1 0-48,-1 0 17,-53 0-1,54 0-15,-89 0 15,88 0-16,-17 0 1,-124 0 15,106 0-15,36 0 0,-1 0 30,-17 0 1,-18 0-15,18 0-32,-124 0 31,106 0-16,-18 0-15,1 0 16,-124 0 15,176 0-15,1 17 0,-19 1-1,-17-18 282,36 18-281,-1-18-1,0 0 1,-17 0 0,0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3:51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1517 8749 0,'18'0'141,"-1"0"-110,18 0-15,1 18 15,-19 17-16,125 212 17,-107-230-17,18 1 1,-36 17 0,19 1 15,-36-19 16,88-158 78,529-388-110,1235-653 17,-1534 1059-17,35-1 1,-301 107-1,-34-1 1</inkml:trace>
  <inkml:trace contextRef="#ctx0" brushRef="#br0" timeOffset="4118.78">1217 8590 0,'35'0'46,"-17"0"-30,0 0 15,17 0 1,0 0-1,-17 0 0,-1 0 16,19 0-16,-19 0 0,-17 18-15,18-18 15,0 0 16,-1 0 0,1 17-16,-18 1 47,0 0 47</inkml:trace>
  <inkml:trace contextRef="#ctx0" brushRef="#br0" timeOffset="6070.59">1517 8661 0,'18'0'94,"-1"0"-78,-17 17-1,18-17 1,-1 0 0,1 0 15,0 18-16,-1 0 1,-17-1 93,0 1 1,0 0-95,0-1 17,0 1-17,0 17 17,-17-35 14,-1 0 17,0 0-32,1 0 94,-1 0-78,18-18 109,0 1-109,0-18 0,0-18-16,0 35 63,18 18 78,-1 0-141,1 18 16,0-18 62,-1 0-77,1 0 186</inkml:trace>
  <inkml:trace contextRef="#ctx0" brushRef="#br0" timeOffset="9456.45">1605 8714 0,'0'-18'16,"18"18"46,-1 0-31,1 0-31,0 0 32,-18 18-1,0 17 0,0-17 110,-18-18-126,0 35 17,1-35-1,-1 0 63,0 0 62,-17 0-125,53 0 266</inkml:trace>
  <inkml:trace contextRef="#ctx0" brushRef="#br0" timeOffset="24165.22">18680 3034 0,'-36'88'31,"-70"71"-15,-1093 1287 15,282-529-15,405-440-1,-740 757 16,1217-1181-31,17-35 32,106-18 15,89-53-32,581-229 1,2170-600-1,-1728 529 1,934-247 0,-406 195-1,-1586 352 1,-72 35 15,-88 18 32,-193-88-48,-1042-36 17,671 19-17,-3192-813 16,3280 760-15,123 34-16,160 36 16,34-35-1,177 158 126,71 476-125,723 900 15,387 442 16,-845-1377-32,-284-423 17,-52-89 30,0-34-46,0-459-1,0 282 1,0-1147 0,0 795-1,0-901 1,0 1200-1,0-70 1,0 264 0,0 88-16,-35-17 15,18 35 48,17-17 15,0-1-62</inkml:trace>
  <inkml:trace contextRef="#ctx0" brushRef="#br0" timeOffset="26102.9">18627 3104 0,'35'-35'94,"18"-35"-78,-36 52-1,19-88 16,-19 106-31,1-35 16,0 35 0,-18-18 15,17 1-15,1-36 15,0 53-16,17-53 17,-17 0-17,-1 18 1,1 17 0,-18 0-16,17 1 15,36-72 16,-35 72-15,0-18 0,-1 17-1,1 0 1,-18 1-16,0-1 31,18-17 0,-1 35-31,-17-18 32,0-17 30,18 17-46,17-17-1,-35 0 17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2-05T06:04:57.0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18927 13688 0,'17'0'63,"1"0"-47,52 53 15,54 88-16,-71-88 1,-18-18 0,18 53-1,0-17 1,-18-1 0,-17-70 30,-1 18 1,-17 0-31,18-89 78,158-194-63,-140 213-15,34-19-1,36-105 1,70-54-1,-123 142 1,71-35 15,-54-19 1,-52 142-32,-18-35 15,35 0 1,1-18-1,-19 35 17,-17-17-1,18 35-15,-18-35-1,18 35 1,-18-18 46,17 1-46,-17-1 0,0-17 15,53-71-16,0 53 1,70-18 0,-87 54-16,-1-1 15,-35 0 17</inkml:trace>
  <inkml:trace contextRef="#ctx0" brushRef="#br0" timeOffset="5735.78">17621 11977 0,'0'17'15,"-106"89"17,-88 35-1,-105 89 0,210-72-15,19-52-1,-124 53 17,141-124-32,-71 53 15,1 1 1,-1 52-1,89-88 1,-18 53 0,36-89-1,-19 36-15,-87 88 16,70-88 15,18-18-15,70-35 140,0-17-140,212-54-1,494-105 17,-565 141-32,142-71 31,-159 53 0,-106 53-31,-18-18 16,0 1-1,283-36 17,-266 53-17,-16 0-15,-19 0 31,1 0 16,0-18-15,-18 0 46,-71-35-47,-17 0 0,17 18 0,1-18-15,17 18 0,-53-36-1,-141-105 1,0 17 15,53 53 16,18-17-16,-18 0 1,-53-19-1,194 107-31,0 0 15,-18 0 1,18-18 0,89 53 93,105 176-62,-18 18-31,71 177-1,-158-248 1,105 159-1,-124-211 1,54 70 0,-18 176-1,-35-246 1,52 70 0,-52-70-1,-1-54 1,1 19-1,17 87 17,-17-52-1,0-71-15,-18 17 46,0 18-31,-18-52 47,18-1-62,0-70 0,0 35-1,0-88 1,18 88 0,17 18-1,-18-18-15,36 35 0,36-158 31,-1-18 1,-53 141-17,-17 0-15,52-141 32,-70 159-17,18-36 1,-18 18 15,0-17 0,-35 34-15,35 1 0,0 17-1,0 1 1,0-18 15,0-1-15,0 19-1,0-36 1,0 17 0,0 19-1,0-1-15,0-17 16,0-53-1,0 35 17,0 17-1,0 19 0,0-18 0,0-1 1,0 1-17,0 17 173,0 1-173,0-1 48,0-35-32</inkml:trace>
  <inkml:trace contextRef="#ctx0" brushRef="#br0" timeOffset="17106.91">21114 12841 0,'-18'0'141,"-17"18"-125,-18 35 15,18-36-15,17-17-16,18 18 15,-18 0 1,1-18-1,-1 17 1,-35 18 0,18-17-1,17 0 1,18 17 15,-17-35 0,17 35 1,0 18-1,0-35-31,17 52 31,36 19 0,-35-89 1,-1 35 15,36 0-16,0-17 0,-53-1-31,18-17 16,0 18-1,-1-18 1,1 18 15,-1-18-15,-17 17 15,18-17-15,0 18 77,17 0-61,36-1-17,-54 1 1,18 0 0,-17-1-1,17-17 1,-35 18 46,36-18 79,34 0-94,-52 0-16,0 0-15,123-53 15,-124 35-31,1 18 16,-18-17 109,-18-1-94,18-35 0,0 18 0,18-36-15,-18 54 0,0-1-1,0 0 1,0 1-1,0-1 1,0-17 0,-35-71 15,17 71 0,0 35-15,1-18-1,17 0 1,-18 1 0,0-1-1,1 18 1,-18-18 15,17 1-15,-17-1 15,-36 1 16,18 17-16,0-18 0,36 18 1,-1 0-17,18-18 1,-18 18 15,1 0 16,-1 0-31,-17-17 15,17-1-15,0 18 15,1 0 16,-18 0-16,35-18 0,-18 1-15,0 17 15,-17 0 110,17 0-110,1 0-31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97EFE1-3F17-000B-8A5B-EBB0ACCA6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F96C7-17BF-4902-893A-A44910D75F30}" type="datetimeFigureOut">
              <a:rPr lang="zh-CN" altLang="en-US" smtClean="0"/>
              <a:t>2/5 Wednesday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C63B8D-7857-A527-21AE-5C479B8F9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B53526-1771-B665-4A47-F90705B3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B660-CA5B-44C8-83E7-6389D8BC9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067805" y="0"/>
            <a:ext cx="511206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402" y="10868"/>
            <a:ext cx="9753600" cy="6858000"/>
          </a:xfrm>
          <a:custGeom>
            <a:avLst/>
            <a:gdLst>
              <a:gd name="connsiteX0" fmla="*/ 0 w 9753600"/>
              <a:gd name="connsiteY0" fmla="*/ 0 h 6858000"/>
              <a:gd name="connsiteX1" fmla="*/ 1259430 w 9753600"/>
              <a:gd name="connsiteY1" fmla="*/ 0 h 6858000"/>
              <a:gd name="connsiteX2" fmla="*/ 6278880 w 9753600"/>
              <a:gd name="connsiteY2" fmla="*/ 0 h 6858000"/>
              <a:gd name="connsiteX3" fmla="*/ 6497730 w 9753600"/>
              <a:gd name="connsiteY3" fmla="*/ 0 h 6858000"/>
              <a:gd name="connsiteX4" fmla="*/ 6678963 w 9753600"/>
              <a:gd name="connsiteY4" fmla="*/ 68864 h 6858000"/>
              <a:gd name="connsiteX5" fmla="*/ 9753600 w 9753600"/>
              <a:gd name="connsiteY5" fmla="*/ 3901440 h 6858000"/>
              <a:gd name="connsiteX6" fmla="*/ 8227376 w 9753600"/>
              <a:gd name="connsiteY6" fmla="*/ 6832091 h 6858000"/>
              <a:gd name="connsiteX7" fmla="*/ 8215961 w 9753600"/>
              <a:gd name="connsiteY7" fmla="*/ 6840974 h 6858000"/>
              <a:gd name="connsiteX8" fmla="*/ 6278880 w 9753600"/>
              <a:gd name="connsiteY8" fmla="*/ 6840974 h 6858000"/>
              <a:gd name="connsiteX9" fmla="*/ 6278880 w 9753600"/>
              <a:gd name="connsiteY9" fmla="*/ 6858000 h 6858000"/>
              <a:gd name="connsiteX10" fmla="*/ 0 w 9753600"/>
              <a:gd name="connsiteY10" fmla="*/ 6858000 h 6858000"/>
              <a:gd name="connsiteX11" fmla="*/ 0 w 9753600"/>
              <a:gd name="connsiteY11" fmla="*/ 6840974 h 6858000"/>
              <a:gd name="connsiteX12" fmla="*/ 0 w 9753600"/>
              <a:gd name="connsiteY12" fmla="*/ 630571 h 6858000"/>
            </a:gdLst>
            <a:ahLst/>
            <a:cxnLst/>
            <a:rect l="l" t="t" r="r" b="b"/>
            <a:pathLst>
              <a:path w="9753600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8510355" y="806954"/>
                  <a:pt x="9753600" y="2246483"/>
                  <a:pt x="9753600" y="3901440"/>
                </a:cubicBezTo>
                <a:cubicBezTo>
                  <a:pt x="9753600" y="5029820"/>
                  <a:pt x="9175645" y="6058053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110517" y="0"/>
            <a:ext cx="9753600" cy="6858000"/>
          </a:xfrm>
          <a:custGeom>
            <a:avLst/>
            <a:gdLst>
              <a:gd name="connsiteX0" fmla="*/ 0 w 9753600"/>
              <a:gd name="connsiteY0" fmla="*/ 0 h 6858000"/>
              <a:gd name="connsiteX1" fmla="*/ 1259430 w 9753600"/>
              <a:gd name="connsiteY1" fmla="*/ 0 h 6858000"/>
              <a:gd name="connsiteX2" fmla="*/ 6278880 w 9753600"/>
              <a:gd name="connsiteY2" fmla="*/ 0 h 6858000"/>
              <a:gd name="connsiteX3" fmla="*/ 6497730 w 9753600"/>
              <a:gd name="connsiteY3" fmla="*/ 0 h 6858000"/>
              <a:gd name="connsiteX4" fmla="*/ 6678963 w 9753600"/>
              <a:gd name="connsiteY4" fmla="*/ 68864 h 6858000"/>
              <a:gd name="connsiteX5" fmla="*/ 9753600 w 9753600"/>
              <a:gd name="connsiteY5" fmla="*/ 3901440 h 6858000"/>
              <a:gd name="connsiteX6" fmla="*/ 8227376 w 9753600"/>
              <a:gd name="connsiteY6" fmla="*/ 6832091 h 6858000"/>
              <a:gd name="connsiteX7" fmla="*/ 8215961 w 9753600"/>
              <a:gd name="connsiteY7" fmla="*/ 6840974 h 6858000"/>
              <a:gd name="connsiteX8" fmla="*/ 6278880 w 9753600"/>
              <a:gd name="connsiteY8" fmla="*/ 6840974 h 6858000"/>
              <a:gd name="connsiteX9" fmla="*/ 6278880 w 9753600"/>
              <a:gd name="connsiteY9" fmla="*/ 6858000 h 6858000"/>
              <a:gd name="connsiteX10" fmla="*/ 0 w 9753600"/>
              <a:gd name="connsiteY10" fmla="*/ 6858000 h 6858000"/>
              <a:gd name="connsiteX11" fmla="*/ 0 w 9753600"/>
              <a:gd name="connsiteY11" fmla="*/ 6840974 h 6858000"/>
              <a:gd name="connsiteX12" fmla="*/ 0 w 9753600"/>
              <a:gd name="connsiteY12" fmla="*/ 630571 h 6858000"/>
            </a:gdLst>
            <a:ahLst/>
            <a:cxnLst/>
            <a:rect l="l" t="t" r="r" b="b"/>
            <a:pathLst>
              <a:path w="9753600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8510355" y="806954"/>
                  <a:pt x="9753600" y="2246483"/>
                  <a:pt x="9753600" y="3901440"/>
                </a:cubicBezTo>
                <a:cubicBezTo>
                  <a:pt x="9753600" y="5029820"/>
                  <a:pt x="9175645" y="6058053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14000"/>
          </a:blip>
          <a:srcRect l="2381" t="2206" r="28298" b="2206"/>
          <a:stretch>
            <a:fillRect/>
          </a:stretch>
        </p:blipFill>
        <p:spPr>
          <a:xfrm>
            <a:off x="-110517" y="0"/>
            <a:ext cx="8874264" cy="6858000"/>
          </a:xfrm>
          <a:custGeom>
            <a:avLst/>
            <a:gdLst>
              <a:gd name="connsiteX0" fmla="*/ 0 w 8874264"/>
              <a:gd name="connsiteY0" fmla="*/ 0 h 6858000"/>
              <a:gd name="connsiteX1" fmla="*/ 1259430 w 8874264"/>
              <a:gd name="connsiteY1" fmla="*/ 0 h 6858000"/>
              <a:gd name="connsiteX2" fmla="*/ 6278880 w 8874264"/>
              <a:gd name="connsiteY2" fmla="*/ 0 h 6858000"/>
              <a:gd name="connsiteX3" fmla="*/ 6497730 w 8874264"/>
              <a:gd name="connsiteY3" fmla="*/ 0 h 6858000"/>
              <a:gd name="connsiteX4" fmla="*/ 6678963 w 8874264"/>
              <a:gd name="connsiteY4" fmla="*/ 68864 h 6858000"/>
              <a:gd name="connsiteX5" fmla="*/ 8456608 w 8874264"/>
              <a:gd name="connsiteY5" fmla="*/ 1169505 h 6858000"/>
              <a:gd name="connsiteX6" fmla="*/ 8496911 w 8874264"/>
              <a:gd name="connsiteY6" fmla="*/ 1209240 h 6858000"/>
              <a:gd name="connsiteX7" fmla="*/ 8416377 w 8874264"/>
              <a:gd name="connsiteY7" fmla="*/ 1351414 h 6858000"/>
              <a:gd name="connsiteX8" fmla="*/ 7898130 w 8874264"/>
              <a:gd name="connsiteY8" fmla="*/ 3429000 h 6858000"/>
              <a:gd name="connsiteX9" fmla="*/ 8751170 w 8874264"/>
              <a:gd name="connsiteY9" fmla="*/ 6036844 h 6858000"/>
              <a:gd name="connsiteX10" fmla="*/ 8874264 w 8874264"/>
              <a:gd name="connsiteY10" fmla="*/ 6195847 h 6858000"/>
              <a:gd name="connsiteX11" fmla="*/ 8865899 w 8874264"/>
              <a:gd name="connsiteY11" fmla="*/ 6206308 h 6858000"/>
              <a:gd name="connsiteX12" fmla="*/ 8227376 w 8874264"/>
              <a:gd name="connsiteY12" fmla="*/ 6832091 h 6858000"/>
              <a:gd name="connsiteX13" fmla="*/ 8215961 w 8874264"/>
              <a:gd name="connsiteY13" fmla="*/ 6840974 h 6858000"/>
              <a:gd name="connsiteX14" fmla="*/ 6278880 w 8874264"/>
              <a:gd name="connsiteY14" fmla="*/ 6840974 h 6858000"/>
              <a:gd name="connsiteX15" fmla="*/ 6278880 w 8874264"/>
              <a:gd name="connsiteY15" fmla="*/ 6858000 h 6858000"/>
              <a:gd name="connsiteX16" fmla="*/ 0 w 8874264"/>
              <a:gd name="connsiteY16" fmla="*/ 6858000 h 6858000"/>
              <a:gd name="connsiteX17" fmla="*/ 0 w 8874264"/>
              <a:gd name="connsiteY17" fmla="*/ 6840974 h 6858000"/>
              <a:gd name="connsiteX18" fmla="*/ 0 w 8874264"/>
              <a:gd name="connsiteY18" fmla="*/ 630571 h 6858000"/>
              <a:gd name="connsiteX19" fmla="*/ 0 w 8874264"/>
              <a:gd name="connsiteY19" fmla="*/ 0 h 6858000"/>
            </a:gdLst>
            <a:ahLst/>
            <a:cxnLst/>
            <a:rect l="l" t="t" r="r" b="b"/>
            <a:pathLst>
              <a:path w="8874264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7365735" y="345648"/>
                  <a:pt x="7969799" y="721071"/>
                  <a:pt x="8456608" y="1169505"/>
                </a:cubicBezTo>
                <a:lnTo>
                  <a:pt x="8496911" y="1209240"/>
                </a:lnTo>
                <a:lnTo>
                  <a:pt x="8416377" y="1351414"/>
                </a:lnTo>
                <a:cubicBezTo>
                  <a:pt x="8085868" y="1969004"/>
                  <a:pt x="7898130" y="2676747"/>
                  <a:pt x="7898130" y="3429000"/>
                </a:cubicBezTo>
                <a:cubicBezTo>
                  <a:pt x="7898130" y="4406929"/>
                  <a:pt x="8215406" y="5309637"/>
                  <a:pt x="8751170" y="6036844"/>
                </a:cubicBezTo>
                <a:lnTo>
                  <a:pt x="8874264" y="6195847"/>
                </a:lnTo>
                <a:lnTo>
                  <a:pt x="8865899" y="6206308"/>
                </a:lnTo>
                <a:cubicBezTo>
                  <a:pt x="8678366" y="6429185"/>
                  <a:pt x="8464443" y="6638582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621" t="11875" r="55185" b="2081"/>
          <a:stretch>
            <a:fillRect/>
          </a:stretch>
        </p:blipFill>
        <p:spPr>
          <a:xfrm>
            <a:off x="8522451" y="-916153"/>
            <a:ext cx="7988959" cy="8717280"/>
          </a:xfrm>
          <a:custGeom>
            <a:avLst/>
            <a:gdLst>
              <a:gd name="connsiteX0" fmla="*/ 3695089 w 7988959"/>
              <a:gd name="connsiteY0" fmla="*/ 0 h 8717280"/>
              <a:gd name="connsiteX1" fmla="*/ 7988959 w 7988959"/>
              <a:gd name="connsiteY1" fmla="*/ 4358640 h 8717280"/>
              <a:gd name="connsiteX2" fmla="*/ 3695089 w 7988959"/>
              <a:gd name="connsiteY2" fmla="*/ 8717280 h 8717280"/>
              <a:gd name="connsiteX3" fmla="*/ 381730 w 7988959"/>
              <a:gd name="connsiteY3" fmla="*/ 7131140 h 8717280"/>
              <a:gd name="connsiteX4" fmla="*/ 377353 w 7988959"/>
              <a:gd name="connsiteY4" fmla="*/ 7125487 h 8717280"/>
              <a:gd name="connsiteX5" fmla="*/ 504640 w 7988959"/>
              <a:gd name="connsiteY5" fmla="*/ 6966300 h 8717280"/>
              <a:gd name="connsiteX6" fmla="*/ 1256689 w 7988959"/>
              <a:gd name="connsiteY6" fmla="*/ 4831080 h 8717280"/>
              <a:gd name="connsiteX7" fmla="*/ 193171 w 7988959"/>
              <a:gd name="connsiteY7" fmla="*/ 2329328 h 8717280"/>
              <a:gd name="connsiteX8" fmla="*/ 0 w 7988959"/>
              <a:gd name="connsiteY8" fmla="*/ 2138880 h 8717280"/>
              <a:gd name="connsiteX9" fmla="*/ 22857 w 7988959"/>
              <a:gd name="connsiteY9" fmla="*/ 2098527 h 8717280"/>
              <a:gd name="connsiteX10" fmla="*/ 3695089 w 7988959"/>
              <a:gd name="connsiteY10" fmla="*/ 0 h 8717280"/>
            </a:gdLst>
            <a:ahLst/>
            <a:cxnLst/>
            <a:rect l="l" t="t" r="r" b="b"/>
            <a:pathLst>
              <a:path w="7988959" h="8717280">
                <a:moveTo>
                  <a:pt x="3695089" y="0"/>
                </a:moveTo>
                <a:cubicBezTo>
                  <a:pt x="6066528" y="0"/>
                  <a:pt x="7988959" y="1951430"/>
                  <a:pt x="7988959" y="4358640"/>
                </a:cubicBezTo>
                <a:cubicBezTo>
                  <a:pt x="7988959" y="6765850"/>
                  <a:pt x="6066528" y="8717280"/>
                  <a:pt x="3695089" y="8717280"/>
                </a:cubicBezTo>
                <a:cubicBezTo>
                  <a:pt x="2361155" y="8717280"/>
                  <a:pt x="1169289" y="8099836"/>
                  <a:pt x="381730" y="7131140"/>
                </a:cubicBezTo>
                <a:lnTo>
                  <a:pt x="377353" y="7125487"/>
                </a:lnTo>
                <a:lnTo>
                  <a:pt x="504640" y="6966300"/>
                </a:lnTo>
                <a:cubicBezTo>
                  <a:pt x="983515" y="6335268"/>
                  <a:pt x="1256689" y="5606841"/>
                  <a:pt x="1256689" y="4831080"/>
                </a:cubicBezTo>
                <a:cubicBezTo>
                  <a:pt x="1256689" y="3900167"/>
                  <a:pt x="863319" y="3037416"/>
                  <a:pt x="193171" y="2329328"/>
                </a:cubicBezTo>
                <a:lnTo>
                  <a:pt x="0" y="2138880"/>
                </a:lnTo>
                <a:lnTo>
                  <a:pt x="22857" y="2098527"/>
                </a:lnTo>
                <a:cubicBezTo>
                  <a:pt x="775947" y="840411"/>
                  <a:pt x="2138832" y="0"/>
                  <a:pt x="369508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flipH="1">
            <a:off x="9756817" y="-929640"/>
            <a:ext cx="7988959" cy="8717280"/>
          </a:xfrm>
          <a:custGeom>
            <a:avLst/>
            <a:gdLst>
              <a:gd name="connsiteX0" fmla="*/ 3695089 w 7988959"/>
              <a:gd name="connsiteY0" fmla="*/ 0 h 8717280"/>
              <a:gd name="connsiteX1" fmla="*/ 7988959 w 7988959"/>
              <a:gd name="connsiteY1" fmla="*/ 4358640 h 8717280"/>
              <a:gd name="connsiteX2" fmla="*/ 3695089 w 7988959"/>
              <a:gd name="connsiteY2" fmla="*/ 8717280 h 8717280"/>
              <a:gd name="connsiteX3" fmla="*/ 381730 w 7988959"/>
              <a:gd name="connsiteY3" fmla="*/ 7131140 h 8717280"/>
              <a:gd name="connsiteX4" fmla="*/ 377353 w 7988959"/>
              <a:gd name="connsiteY4" fmla="*/ 7125487 h 8717280"/>
              <a:gd name="connsiteX5" fmla="*/ 504640 w 7988959"/>
              <a:gd name="connsiteY5" fmla="*/ 6966300 h 8717280"/>
              <a:gd name="connsiteX6" fmla="*/ 1256689 w 7988959"/>
              <a:gd name="connsiteY6" fmla="*/ 4831080 h 8717280"/>
              <a:gd name="connsiteX7" fmla="*/ 193171 w 7988959"/>
              <a:gd name="connsiteY7" fmla="*/ 2329328 h 8717280"/>
              <a:gd name="connsiteX8" fmla="*/ 0 w 7988959"/>
              <a:gd name="connsiteY8" fmla="*/ 2138880 h 8717280"/>
              <a:gd name="connsiteX9" fmla="*/ 22857 w 7988959"/>
              <a:gd name="connsiteY9" fmla="*/ 2098527 h 8717280"/>
              <a:gd name="connsiteX10" fmla="*/ 3695089 w 7988959"/>
              <a:gd name="connsiteY10" fmla="*/ 0 h 8717280"/>
            </a:gdLst>
            <a:ahLst/>
            <a:cxnLst/>
            <a:rect l="l" t="t" r="r" b="b"/>
            <a:pathLst>
              <a:path w="7988959" h="8717280">
                <a:moveTo>
                  <a:pt x="3695089" y="0"/>
                </a:moveTo>
                <a:cubicBezTo>
                  <a:pt x="6066528" y="0"/>
                  <a:pt x="7988959" y="1951430"/>
                  <a:pt x="7988959" y="4358640"/>
                </a:cubicBezTo>
                <a:cubicBezTo>
                  <a:pt x="7988959" y="6765850"/>
                  <a:pt x="6066528" y="8717280"/>
                  <a:pt x="3695089" y="8717280"/>
                </a:cubicBezTo>
                <a:cubicBezTo>
                  <a:pt x="2361155" y="8717280"/>
                  <a:pt x="1169289" y="8099836"/>
                  <a:pt x="381730" y="7131140"/>
                </a:cubicBezTo>
                <a:lnTo>
                  <a:pt x="377353" y="7125487"/>
                </a:lnTo>
                <a:lnTo>
                  <a:pt x="504640" y="6966300"/>
                </a:lnTo>
                <a:cubicBezTo>
                  <a:pt x="983515" y="6335268"/>
                  <a:pt x="1256689" y="5606841"/>
                  <a:pt x="1256689" y="4831080"/>
                </a:cubicBezTo>
                <a:cubicBezTo>
                  <a:pt x="1256689" y="3900167"/>
                  <a:pt x="863319" y="3037416"/>
                  <a:pt x="193171" y="2329328"/>
                </a:cubicBezTo>
                <a:lnTo>
                  <a:pt x="0" y="2138880"/>
                </a:lnTo>
                <a:lnTo>
                  <a:pt x="22857" y="2098527"/>
                </a:lnTo>
                <a:cubicBezTo>
                  <a:pt x="775947" y="840411"/>
                  <a:pt x="2138832" y="0"/>
                  <a:pt x="3695089" y="0"/>
                </a:cubicBezTo>
                <a:close/>
              </a:path>
            </a:pathLst>
          </a:custGeom>
          <a:solidFill>
            <a:schemeClr val="accent2">
              <a:alpha val="34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-314605" y="-23042"/>
            <a:ext cx="4312030" cy="4312028"/>
          </a:xfrm>
          <a:prstGeom prst="ellipse">
            <a:avLst/>
          </a:prstGeom>
          <a:noFill/>
          <a:ln w="12700" cap="sq">
            <a:solidFill>
              <a:schemeClr val="accent1">
                <a:alpha val="4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1946" y="839885"/>
            <a:ext cx="2301541" cy="4402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52058" y="977956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0" y="-23042"/>
            <a:ext cx="161437" cy="6881042"/>
          </a:xfrm>
          <a:prstGeom prst="rect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89982" y="5388681"/>
            <a:ext cx="3036888" cy="3036888"/>
          </a:xfrm>
          <a:custGeom>
            <a:avLst/>
            <a:gdLst>
              <a:gd name="connsiteX0" fmla="*/ 883920 w 1767840"/>
              <a:gd name="connsiteY0" fmla="*/ 0 h 1767840"/>
              <a:gd name="connsiteX1" fmla="*/ 1767840 w 1767840"/>
              <a:gd name="connsiteY1" fmla="*/ 883920 h 1767840"/>
              <a:gd name="connsiteX2" fmla="*/ 883920 w 1767840"/>
              <a:gd name="connsiteY2" fmla="*/ 1767840 h 1767840"/>
              <a:gd name="connsiteX3" fmla="*/ 0 w 1767840"/>
              <a:gd name="connsiteY3" fmla="*/ 883920 h 1767840"/>
              <a:gd name="connsiteX4" fmla="*/ 883920 w 1767840"/>
              <a:gd name="connsiteY4" fmla="*/ 0 h 1767840"/>
              <a:gd name="connsiteX5" fmla="*/ 883920 w 1767840"/>
              <a:gd name="connsiteY5" fmla="*/ 71120 h 1767840"/>
              <a:gd name="connsiteX6" fmla="*/ 71120 w 1767840"/>
              <a:gd name="connsiteY6" fmla="*/ 883920 h 1767840"/>
              <a:gd name="connsiteX7" fmla="*/ 883920 w 1767840"/>
              <a:gd name="connsiteY7" fmla="*/ 1696720 h 1767840"/>
              <a:gd name="connsiteX8" fmla="*/ 1696720 w 1767840"/>
              <a:gd name="connsiteY8" fmla="*/ 883920 h 1767840"/>
              <a:gd name="connsiteX9" fmla="*/ 883920 w 1767840"/>
              <a:gd name="connsiteY9" fmla="*/ 71120 h 1767840"/>
            </a:gdLst>
            <a:ahLst/>
            <a:cxnLst/>
            <a:rect l="l" t="t" r="r" b="b"/>
            <a:pathLst>
              <a:path w="1767840" h="1767840">
                <a:moveTo>
                  <a:pt x="883920" y="0"/>
                </a:moveTo>
                <a:cubicBezTo>
                  <a:pt x="1372096" y="0"/>
                  <a:pt x="1767840" y="395744"/>
                  <a:pt x="1767840" y="883920"/>
                </a:cubicBezTo>
                <a:cubicBezTo>
                  <a:pt x="1767840" y="1372096"/>
                  <a:pt x="1372096" y="1767840"/>
                  <a:pt x="883920" y="1767840"/>
                </a:cubicBezTo>
                <a:cubicBezTo>
                  <a:pt x="395744" y="1767840"/>
                  <a:pt x="0" y="1372096"/>
                  <a:pt x="0" y="883920"/>
                </a:cubicBezTo>
                <a:cubicBezTo>
                  <a:pt x="0" y="395744"/>
                  <a:pt x="395744" y="0"/>
                  <a:pt x="883920" y="0"/>
                </a:cubicBezTo>
                <a:close/>
                <a:moveTo>
                  <a:pt x="883920" y="71120"/>
                </a:moveTo>
                <a:cubicBezTo>
                  <a:pt x="435023" y="71120"/>
                  <a:pt x="71120" y="435023"/>
                  <a:pt x="71120" y="883920"/>
                </a:cubicBezTo>
                <a:cubicBezTo>
                  <a:pt x="71120" y="1332818"/>
                  <a:pt x="435023" y="1696720"/>
                  <a:pt x="883920" y="1696720"/>
                </a:cubicBezTo>
                <a:cubicBezTo>
                  <a:pt x="1332818" y="1696720"/>
                  <a:pt x="1696720" y="1332818"/>
                  <a:pt x="1696720" y="883920"/>
                </a:cubicBezTo>
                <a:cubicBezTo>
                  <a:pt x="1696720" y="435023"/>
                  <a:pt x="1332818" y="71120"/>
                  <a:pt x="883920" y="7112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9050" cap="sq">
            <a:noFill/>
            <a:miter/>
          </a:ln>
          <a:effectLst>
            <a:outerShdw blurRad="279400" dist="38100" dir="2700000" sx="106000" sy="106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31781" y="5355269"/>
            <a:ext cx="549646" cy="549644"/>
          </a:xfrm>
          <a:prstGeom prst="ellipse">
            <a:avLst/>
          </a:prstGeom>
          <a:gradFill>
            <a:gsLst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25400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805044" y="5519849"/>
            <a:ext cx="220552" cy="220484"/>
          </a:xfrm>
          <a:custGeom>
            <a:avLst/>
            <a:gdLst>
              <a:gd name="connsiteX0" fmla="*/ 0 w 841627"/>
              <a:gd name="connsiteY0" fmla="*/ 30184 h 841368"/>
              <a:gd name="connsiteX1" fmla="*/ 0 w 841627"/>
              <a:gd name="connsiteY1" fmla="*/ 750184 h 841368"/>
              <a:gd name="connsiteX2" fmla="*/ 2012 w 841627"/>
              <a:gd name="connsiteY2" fmla="*/ 750184 h 841368"/>
              <a:gd name="connsiteX3" fmla="*/ 1128 w 841627"/>
              <a:gd name="connsiteY3" fmla="*/ 751069 h 841368"/>
              <a:gd name="connsiteX4" fmla="*/ 90558 w 841627"/>
              <a:gd name="connsiteY4" fmla="*/ 840499 h 841368"/>
              <a:gd name="connsiteX5" fmla="*/ 91184 w 841627"/>
              <a:gd name="connsiteY5" fmla="*/ 839873 h 841368"/>
              <a:gd name="connsiteX6" fmla="*/ 91184 w 841627"/>
              <a:gd name="connsiteY6" fmla="*/ 841368 h 841368"/>
              <a:gd name="connsiteX7" fmla="*/ 811184 w 841627"/>
              <a:gd name="connsiteY7" fmla="*/ 841368 h 841368"/>
              <a:gd name="connsiteX8" fmla="*/ 811184 w 841627"/>
              <a:gd name="connsiteY8" fmla="*/ 714894 h 841368"/>
              <a:gd name="connsiteX9" fmla="*/ 216164 w 841627"/>
              <a:gd name="connsiteY9" fmla="*/ 714894 h 841368"/>
              <a:gd name="connsiteX10" fmla="*/ 841627 w 841627"/>
              <a:gd name="connsiteY10" fmla="*/ 89430 h 841368"/>
              <a:gd name="connsiteX11" fmla="*/ 752197 w 841627"/>
              <a:gd name="connsiteY11" fmla="*/ 0 h 841368"/>
              <a:gd name="connsiteX12" fmla="*/ 126474 w 841627"/>
              <a:gd name="connsiteY12" fmla="*/ 625722 h 841368"/>
              <a:gd name="connsiteX13" fmla="*/ 126474 w 841627"/>
              <a:gd name="connsiteY13" fmla="*/ 30184 h 841368"/>
            </a:gdLst>
            <a:ahLst/>
            <a:cxnLst/>
            <a:rect l="l" t="t" r="r" b="b"/>
            <a:pathLst>
              <a:path w="841627" h="841368">
                <a:moveTo>
                  <a:pt x="0" y="30184"/>
                </a:moveTo>
                <a:lnTo>
                  <a:pt x="0" y="750184"/>
                </a:lnTo>
                <a:lnTo>
                  <a:pt x="2012" y="750184"/>
                </a:lnTo>
                <a:lnTo>
                  <a:pt x="1128" y="751069"/>
                </a:lnTo>
                <a:lnTo>
                  <a:pt x="90558" y="840499"/>
                </a:lnTo>
                <a:lnTo>
                  <a:pt x="91184" y="839873"/>
                </a:lnTo>
                <a:lnTo>
                  <a:pt x="91184" y="841368"/>
                </a:lnTo>
                <a:lnTo>
                  <a:pt x="811184" y="841368"/>
                </a:lnTo>
                <a:lnTo>
                  <a:pt x="811184" y="714894"/>
                </a:lnTo>
                <a:lnTo>
                  <a:pt x="216164" y="714894"/>
                </a:lnTo>
                <a:lnTo>
                  <a:pt x="841627" y="89430"/>
                </a:lnTo>
                <a:lnTo>
                  <a:pt x="752197" y="0"/>
                </a:lnTo>
                <a:lnTo>
                  <a:pt x="126474" y="625722"/>
                </a:lnTo>
                <a:lnTo>
                  <a:pt x="126474" y="3018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3213176">
            <a:off x="6046545" y="2398473"/>
            <a:ext cx="767462" cy="771322"/>
          </a:xfrm>
          <a:custGeom>
            <a:avLst/>
            <a:gdLst>
              <a:gd name="connsiteX0" fmla="*/ 777320 w 1326703"/>
              <a:gd name="connsiteY0" fmla="*/ 770264 h 1333377"/>
              <a:gd name="connsiteX1" fmla="*/ 767522 w 1326703"/>
              <a:gd name="connsiteY1" fmla="*/ 784795 h 1333377"/>
              <a:gd name="connsiteX2" fmla="*/ 720695 w 1326703"/>
              <a:gd name="connsiteY2" fmla="*/ 816367 h 1333377"/>
              <a:gd name="connsiteX3" fmla="*/ 686211 w 1326703"/>
              <a:gd name="connsiteY3" fmla="*/ 823329 h 1333377"/>
              <a:gd name="connsiteX4" fmla="*/ 686211 w 1326703"/>
              <a:gd name="connsiteY4" fmla="*/ 1083484 h 1333377"/>
              <a:gd name="connsiteX5" fmla="*/ 747815 w 1326703"/>
              <a:gd name="connsiteY5" fmla="*/ 1077274 h 1333377"/>
              <a:gd name="connsiteX6" fmla="*/ 959700 w 1326703"/>
              <a:gd name="connsiteY6" fmla="*/ 963037 h 1333377"/>
              <a:gd name="connsiteX7" fmla="*/ 1008586 w 1326703"/>
              <a:gd name="connsiteY7" fmla="*/ 903786 h 1333377"/>
              <a:gd name="connsiteX8" fmla="*/ 549383 w 1326703"/>
              <a:gd name="connsiteY8" fmla="*/ 770263 h 1333377"/>
              <a:gd name="connsiteX9" fmla="*/ 318115 w 1326703"/>
              <a:gd name="connsiteY9" fmla="*/ 903785 h 1333377"/>
              <a:gd name="connsiteX10" fmla="*/ 367002 w 1326703"/>
              <a:gd name="connsiteY10" fmla="*/ 963037 h 1333377"/>
              <a:gd name="connsiteX11" fmla="*/ 578887 w 1326703"/>
              <a:gd name="connsiteY11" fmla="*/ 1077274 h 1333377"/>
              <a:gd name="connsiteX12" fmla="*/ 640492 w 1326703"/>
              <a:gd name="connsiteY12" fmla="*/ 1083484 h 1333377"/>
              <a:gd name="connsiteX13" fmla="*/ 640492 w 1326703"/>
              <a:gd name="connsiteY13" fmla="*/ 823329 h 1333377"/>
              <a:gd name="connsiteX14" fmla="*/ 606008 w 1326703"/>
              <a:gd name="connsiteY14" fmla="*/ 816367 h 1333377"/>
              <a:gd name="connsiteX15" fmla="*/ 559180 w 1326703"/>
              <a:gd name="connsiteY15" fmla="*/ 784795 h 1333377"/>
              <a:gd name="connsiteX16" fmla="*/ 1042060 w 1326703"/>
              <a:gd name="connsiteY16" fmla="*/ 489817 h 1333377"/>
              <a:gd name="connsiteX17" fmla="*/ 800326 w 1326703"/>
              <a:gd name="connsiteY17" fmla="*/ 629382 h 1333377"/>
              <a:gd name="connsiteX18" fmla="*/ 810671 w 1326703"/>
              <a:gd name="connsiteY18" fmla="*/ 680624 h 1333377"/>
              <a:gd name="connsiteX19" fmla="*/ 800527 w 1326703"/>
              <a:gd name="connsiteY19" fmla="*/ 730870 h 1333377"/>
              <a:gd name="connsiteX20" fmla="*/ 1031000 w 1326703"/>
              <a:gd name="connsiteY20" fmla="*/ 863934 h 1333377"/>
              <a:gd name="connsiteX21" fmla="*/ 1049516 w 1326703"/>
              <a:gd name="connsiteY21" fmla="*/ 829821 h 1333377"/>
              <a:gd name="connsiteX22" fmla="*/ 1082451 w 1326703"/>
              <a:gd name="connsiteY22" fmla="*/ 666688 h 1333377"/>
              <a:gd name="connsiteX23" fmla="*/ 1049516 w 1326703"/>
              <a:gd name="connsiteY23" fmla="*/ 503555 h 1333377"/>
              <a:gd name="connsiteX24" fmla="*/ 286007 w 1326703"/>
              <a:gd name="connsiteY24" fmla="*/ 487304 h 1333377"/>
              <a:gd name="connsiteX25" fmla="*/ 277186 w 1326703"/>
              <a:gd name="connsiteY25" fmla="*/ 503555 h 1333377"/>
              <a:gd name="connsiteX26" fmla="*/ 244251 w 1326703"/>
              <a:gd name="connsiteY26" fmla="*/ 666688 h 1333377"/>
              <a:gd name="connsiteX27" fmla="*/ 277186 w 1326703"/>
              <a:gd name="connsiteY27" fmla="*/ 829821 h 1333377"/>
              <a:gd name="connsiteX28" fmla="*/ 295702 w 1326703"/>
              <a:gd name="connsiteY28" fmla="*/ 863934 h 1333377"/>
              <a:gd name="connsiteX29" fmla="*/ 526175 w 1326703"/>
              <a:gd name="connsiteY29" fmla="*/ 730870 h 1333377"/>
              <a:gd name="connsiteX30" fmla="*/ 516031 w 1326703"/>
              <a:gd name="connsiteY30" fmla="*/ 680624 h 1333377"/>
              <a:gd name="connsiteX31" fmla="*/ 526973 w 1326703"/>
              <a:gd name="connsiteY31" fmla="*/ 626426 h 1333377"/>
              <a:gd name="connsiteX32" fmla="*/ 686211 w 1326703"/>
              <a:gd name="connsiteY32" fmla="*/ 249892 h 1333377"/>
              <a:gd name="connsiteX33" fmla="*/ 686211 w 1326703"/>
              <a:gd name="connsiteY33" fmla="*/ 537919 h 1333377"/>
              <a:gd name="connsiteX34" fmla="*/ 720695 w 1326703"/>
              <a:gd name="connsiteY34" fmla="*/ 544881 h 1333377"/>
              <a:gd name="connsiteX35" fmla="*/ 767522 w 1326703"/>
              <a:gd name="connsiteY35" fmla="*/ 576453 h 1333377"/>
              <a:gd name="connsiteX36" fmla="*/ 776780 w 1326703"/>
              <a:gd name="connsiteY36" fmla="*/ 590184 h 1333377"/>
              <a:gd name="connsiteX37" fmla="*/ 1020242 w 1326703"/>
              <a:gd name="connsiteY37" fmla="*/ 449621 h 1333377"/>
              <a:gd name="connsiteX38" fmla="*/ 1010876 w 1326703"/>
              <a:gd name="connsiteY38" fmla="*/ 432365 h 1333377"/>
              <a:gd name="connsiteX39" fmla="*/ 747815 w 1326703"/>
              <a:gd name="connsiteY39" fmla="*/ 256102 h 1333377"/>
              <a:gd name="connsiteX40" fmla="*/ 640492 w 1326703"/>
              <a:gd name="connsiteY40" fmla="*/ 249892 h 1333377"/>
              <a:gd name="connsiteX41" fmla="*/ 578887 w 1326703"/>
              <a:gd name="connsiteY41" fmla="*/ 256102 h 1333377"/>
              <a:gd name="connsiteX42" fmla="*/ 315826 w 1326703"/>
              <a:gd name="connsiteY42" fmla="*/ 432365 h 1333377"/>
              <a:gd name="connsiteX43" fmla="*/ 307824 w 1326703"/>
              <a:gd name="connsiteY43" fmla="*/ 447108 h 1333377"/>
              <a:gd name="connsiteX44" fmla="*/ 551524 w 1326703"/>
              <a:gd name="connsiteY44" fmla="*/ 587808 h 1333377"/>
              <a:gd name="connsiteX45" fmla="*/ 559180 w 1326703"/>
              <a:gd name="connsiteY45" fmla="*/ 576453 h 1333377"/>
              <a:gd name="connsiteX46" fmla="*/ 606008 w 1326703"/>
              <a:gd name="connsiteY46" fmla="*/ 544881 h 1333377"/>
              <a:gd name="connsiteX47" fmla="*/ 640492 w 1326703"/>
              <a:gd name="connsiteY47" fmla="*/ 537919 h 1333377"/>
              <a:gd name="connsiteX48" fmla="*/ 725851 w 1326703"/>
              <a:gd name="connsiteY48" fmla="*/ 0 h 1333377"/>
              <a:gd name="connsiteX49" fmla="*/ 859019 w 1326703"/>
              <a:gd name="connsiteY49" fmla="*/ 20029 h 1333377"/>
              <a:gd name="connsiteX50" fmla="*/ 874374 w 1326703"/>
              <a:gd name="connsiteY50" fmla="*/ 179994 h 1333377"/>
              <a:gd name="connsiteX51" fmla="*/ 900196 w 1326703"/>
              <a:gd name="connsiteY51" fmla="*/ 190674 h 1333377"/>
              <a:gd name="connsiteX52" fmla="*/ 918627 w 1326703"/>
              <a:gd name="connsiteY52" fmla="*/ 200449 h 1333377"/>
              <a:gd name="connsiteX53" fmla="*/ 1041532 w 1326703"/>
              <a:gd name="connsiteY53" fmla="*/ 105425 h 1333377"/>
              <a:gd name="connsiteX54" fmla="*/ 1147281 w 1326703"/>
              <a:gd name="connsiteY54" fmla="*/ 188805 h 1333377"/>
              <a:gd name="connsiteX55" fmla="*/ 1082725 w 1326703"/>
              <a:gd name="connsiteY55" fmla="*/ 332326 h 1333377"/>
              <a:gd name="connsiteX56" fmla="*/ 1099050 w 1326703"/>
              <a:gd name="connsiteY56" fmla="*/ 351853 h 1333377"/>
              <a:gd name="connsiteX57" fmla="*/ 1128790 w 1326703"/>
              <a:gd name="connsiteY57" fmla="*/ 395587 h 1333377"/>
              <a:gd name="connsiteX58" fmla="*/ 1130852 w 1326703"/>
              <a:gd name="connsiteY58" fmla="*/ 399389 h 1333377"/>
              <a:gd name="connsiteX59" fmla="*/ 1278980 w 1326703"/>
              <a:gd name="connsiteY59" fmla="*/ 384449 h 1333377"/>
              <a:gd name="connsiteX60" fmla="*/ 1324586 w 1326703"/>
              <a:gd name="connsiteY60" fmla="*/ 511158 h 1333377"/>
              <a:gd name="connsiteX61" fmla="*/ 1200917 w 1326703"/>
              <a:gd name="connsiteY61" fmla="*/ 594047 h 1333377"/>
              <a:gd name="connsiteX62" fmla="*/ 1201751 w 1326703"/>
              <a:gd name="connsiteY62" fmla="*/ 598291 h 1333377"/>
              <a:gd name="connsiteX63" fmla="*/ 1206706 w 1326703"/>
              <a:gd name="connsiteY63" fmla="*/ 650947 h 1333377"/>
              <a:gd name="connsiteX64" fmla="*/ 1206474 w 1326703"/>
              <a:gd name="connsiteY64" fmla="*/ 694311 h 1333377"/>
              <a:gd name="connsiteX65" fmla="*/ 1326703 w 1326703"/>
              <a:gd name="connsiteY65" fmla="*/ 753445 h 1333377"/>
              <a:gd name="connsiteX66" fmla="*/ 1298351 w 1326703"/>
              <a:gd name="connsiteY66" fmla="*/ 885093 h 1333377"/>
              <a:gd name="connsiteX67" fmla="*/ 1161269 w 1326703"/>
              <a:gd name="connsiteY67" fmla="*/ 889599 h 1333377"/>
              <a:gd name="connsiteX68" fmla="*/ 1156188 w 1326703"/>
              <a:gd name="connsiteY68" fmla="*/ 901884 h 1333377"/>
              <a:gd name="connsiteX69" fmla="*/ 1132158 w 1326703"/>
              <a:gd name="connsiteY69" fmla="*/ 947196 h 1333377"/>
              <a:gd name="connsiteX70" fmla="*/ 1131509 w 1326703"/>
              <a:gd name="connsiteY70" fmla="*/ 948180 h 1333377"/>
              <a:gd name="connsiteX71" fmla="*/ 1212129 w 1326703"/>
              <a:gd name="connsiteY71" fmla="*/ 1067217 h 1333377"/>
              <a:gd name="connsiteX72" fmla="*/ 1122273 w 1326703"/>
              <a:gd name="connsiteY72" fmla="*/ 1167521 h 1333377"/>
              <a:gd name="connsiteX73" fmla="*/ 995280 w 1326703"/>
              <a:gd name="connsiteY73" fmla="*/ 1100513 h 1333377"/>
              <a:gd name="connsiteX74" fmla="*/ 995010 w 1326703"/>
              <a:gd name="connsiteY74" fmla="*/ 1100739 h 1333377"/>
              <a:gd name="connsiteX75" fmla="*/ 951276 w 1326703"/>
              <a:gd name="connsiteY75" fmla="*/ 1130478 h 1333377"/>
              <a:gd name="connsiteX76" fmla="*/ 946398 w 1326703"/>
              <a:gd name="connsiteY76" fmla="*/ 1133124 h 1333377"/>
              <a:gd name="connsiteX77" fmla="*/ 960838 w 1326703"/>
              <a:gd name="connsiteY77" fmla="*/ 1276289 h 1333377"/>
              <a:gd name="connsiteX78" fmla="*/ 834130 w 1326703"/>
              <a:gd name="connsiteY78" fmla="*/ 1321896 h 1333377"/>
              <a:gd name="connsiteX79" fmla="*/ 754016 w 1326703"/>
              <a:gd name="connsiteY79" fmla="*/ 1202369 h 1333377"/>
              <a:gd name="connsiteX80" fmla="*/ 748572 w 1326703"/>
              <a:gd name="connsiteY80" fmla="*/ 1203439 h 1333377"/>
              <a:gd name="connsiteX81" fmla="*/ 714206 w 1326703"/>
              <a:gd name="connsiteY81" fmla="*/ 1206673 h 1333377"/>
              <a:gd name="connsiteX82" fmla="*/ 661492 w 1326703"/>
              <a:gd name="connsiteY82" fmla="*/ 1333377 h 1333377"/>
              <a:gd name="connsiteX83" fmla="*/ 528323 w 1326703"/>
              <a:gd name="connsiteY83" fmla="*/ 1313349 h 1333377"/>
              <a:gd name="connsiteX84" fmla="*/ 515973 w 1326703"/>
              <a:gd name="connsiteY84" fmla="*/ 1184690 h 1333377"/>
              <a:gd name="connsiteX85" fmla="*/ 492376 w 1326703"/>
              <a:gd name="connsiteY85" fmla="*/ 1177479 h 1333377"/>
              <a:gd name="connsiteX86" fmla="*/ 444980 w 1326703"/>
              <a:gd name="connsiteY86" fmla="*/ 1157876 h 1333377"/>
              <a:gd name="connsiteX87" fmla="*/ 430458 w 1326703"/>
              <a:gd name="connsiteY87" fmla="*/ 1150174 h 1333377"/>
              <a:gd name="connsiteX88" fmla="*/ 324968 w 1326703"/>
              <a:gd name="connsiteY88" fmla="*/ 1231734 h 1333377"/>
              <a:gd name="connsiteX89" fmla="*/ 219219 w 1326703"/>
              <a:gd name="connsiteY89" fmla="*/ 1148354 h 1333377"/>
              <a:gd name="connsiteX90" fmla="*/ 272984 w 1326703"/>
              <a:gd name="connsiteY90" fmla="*/ 1028822 h 1333377"/>
              <a:gd name="connsiteX91" fmla="*/ 246125 w 1326703"/>
              <a:gd name="connsiteY91" fmla="*/ 996698 h 1333377"/>
              <a:gd name="connsiteX92" fmla="*/ 216386 w 1326703"/>
              <a:gd name="connsiteY92" fmla="*/ 952963 h 1333377"/>
              <a:gd name="connsiteX93" fmla="*/ 213157 w 1326703"/>
              <a:gd name="connsiteY93" fmla="*/ 947010 h 1333377"/>
              <a:gd name="connsiteX94" fmla="*/ 74952 w 1326703"/>
              <a:gd name="connsiteY94" fmla="*/ 960949 h 1333377"/>
              <a:gd name="connsiteX95" fmla="*/ 29345 w 1326703"/>
              <a:gd name="connsiteY95" fmla="*/ 834241 h 1333377"/>
              <a:gd name="connsiteX96" fmla="*/ 144730 w 1326703"/>
              <a:gd name="connsiteY96" fmla="*/ 756905 h 1333377"/>
              <a:gd name="connsiteX97" fmla="*/ 143424 w 1326703"/>
              <a:gd name="connsiteY97" fmla="*/ 750259 h 1333377"/>
              <a:gd name="connsiteX98" fmla="*/ 138469 w 1326703"/>
              <a:gd name="connsiteY98" fmla="*/ 697603 h 1333377"/>
              <a:gd name="connsiteX99" fmla="*/ 138597 w 1326703"/>
              <a:gd name="connsiteY99" fmla="*/ 673643 h 1333377"/>
              <a:gd name="connsiteX100" fmla="*/ 0 w 1326703"/>
              <a:gd name="connsiteY100" fmla="*/ 605475 h 1333377"/>
              <a:gd name="connsiteX101" fmla="*/ 28352 w 1326703"/>
              <a:gd name="connsiteY101" fmla="*/ 473827 h 1333377"/>
              <a:gd name="connsiteX102" fmla="*/ 179812 w 1326703"/>
              <a:gd name="connsiteY102" fmla="*/ 468849 h 1333377"/>
              <a:gd name="connsiteX103" fmla="*/ 188987 w 1326703"/>
              <a:gd name="connsiteY103" fmla="*/ 446667 h 1333377"/>
              <a:gd name="connsiteX104" fmla="*/ 213018 w 1326703"/>
              <a:gd name="connsiteY104" fmla="*/ 401354 h 1333377"/>
              <a:gd name="connsiteX105" fmla="*/ 213666 w 1326703"/>
              <a:gd name="connsiteY105" fmla="*/ 400371 h 1333377"/>
              <a:gd name="connsiteX106" fmla="*/ 133045 w 1326703"/>
              <a:gd name="connsiteY106" fmla="*/ 281333 h 1333377"/>
              <a:gd name="connsiteX107" fmla="*/ 222902 w 1326703"/>
              <a:gd name="connsiteY107" fmla="*/ 181029 h 1333377"/>
              <a:gd name="connsiteX108" fmla="*/ 349894 w 1326703"/>
              <a:gd name="connsiteY108" fmla="*/ 248038 h 1333377"/>
              <a:gd name="connsiteX109" fmla="*/ 350165 w 1326703"/>
              <a:gd name="connsiteY109" fmla="*/ 247812 h 1333377"/>
              <a:gd name="connsiteX110" fmla="*/ 393900 w 1326703"/>
              <a:gd name="connsiteY110" fmla="*/ 218072 h 1333377"/>
              <a:gd name="connsiteX111" fmla="*/ 398777 w 1326703"/>
              <a:gd name="connsiteY111" fmla="*/ 215427 h 1333377"/>
              <a:gd name="connsiteX112" fmla="*/ 384337 w 1326703"/>
              <a:gd name="connsiteY112" fmla="*/ 72261 h 1333377"/>
              <a:gd name="connsiteX113" fmla="*/ 511045 w 1326703"/>
              <a:gd name="connsiteY113" fmla="*/ 26654 h 1333377"/>
              <a:gd name="connsiteX114" fmla="*/ 591158 w 1326703"/>
              <a:gd name="connsiteY114" fmla="*/ 146181 h 1333377"/>
              <a:gd name="connsiteX115" fmla="*/ 596603 w 1326703"/>
              <a:gd name="connsiteY115" fmla="*/ 145110 h 1333377"/>
              <a:gd name="connsiteX116" fmla="*/ 649259 w 1326703"/>
              <a:gd name="connsiteY116" fmla="*/ 140156 h 1333377"/>
              <a:gd name="connsiteX117" fmla="*/ 667499 w 1326703"/>
              <a:gd name="connsiteY117" fmla="*/ 140253 h 1333377"/>
            </a:gdLst>
            <a:ahLst/>
            <a:cxnLst/>
            <a:rect l="l" t="t" r="r" b="b"/>
            <a:pathLst>
              <a:path w="1326703" h="1333377">
                <a:moveTo>
                  <a:pt x="777320" y="770264"/>
                </a:moveTo>
                <a:lnTo>
                  <a:pt x="767522" y="784795"/>
                </a:lnTo>
                <a:cubicBezTo>
                  <a:pt x="754193" y="798125"/>
                  <a:pt x="738320" y="808912"/>
                  <a:pt x="720695" y="816367"/>
                </a:cubicBezTo>
                <a:lnTo>
                  <a:pt x="686211" y="823329"/>
                </a:lnTo>
                <a:lnTo>
                  <a:pt x="686211" y="1083484"/>
                </a:lnTo>
                <a:lnTo>
                  <a:pt x="747815" y="1077274"/>
                </a:lnTo>
                <a:cubicBezTo>
                  <a:pt x="829662" y="1060525"/>
                  <a:pt x="902818" y="1019918"/>
                  <a:pt x="959700" y="963037"/>
                </a:cubicBezTo>
                <a:lnTo>
                  <a:pt x="1008586" y="903786"/>
                </a:lnTo>
                <a:close/>
                <a:moveTo>
                  <a:pt x="549383" y="770263"/>
                </a:moveTo>
                <a:lnTo>
                  <a:pt x="318115" y="903785"/>
                </a:lnTo>
                <a:lnTo>
                  <a:pt x="367002" y="963037"/>
                </a:lnTo>
                <a:cubicBezTo>
                  <a:pt x="423884" y="1019918"/>
                  <a:pt x="497040" y="1060525"/>
                  <a:pt x="578887" y="1077274"/>
                </a:cubicBezTo>
                <a:lnTo>
                  <a:pt x="640492" y="1083484"/>
                </a:lnTo>
                <a:lnTo>
                  <a:pt x="640492" y="823329"/>
                </a:lnTo>
                <a:lnTo>
                  <a:pt x="606008" y="816367"/>
                </a:lnTo>
                <a:cubicBezTo>
                  <a:pt x="588382" y="808912"/>
                  <a:pt x="572510" y="798125"/>
                  <a:pt x="559180" y="784795"/>
                </a:cubicBezTo>
                <a:close/>
                <a:moveTo>
                  <a:pt x="1042060" y="489817"/>
                </a:moveTo>
                <a:lnTo>
                  <a:pt x="800326" y="629382"/>
                </a:lnTo>
                <a:lnTo>
                  <a:pt x="810671" y="680624"/>
                </a:lnTo>
                <a:lnTo>
                  <a:pt x="800527" y="730870"/>
                </a:lnTo>
                <a:lnTo>
                  <a:pt x="1031000" y="863934"/>
                </a:lnTo>
                <a:lnTo>
                  <a:pt x="1049516" y="829821"/>
                </a:lnTo>
                <a:cubicBezTo>
                  <a:pt x="1070724" y="779681"/>
                  <a:pt x="1082451" y="724554"/>
                  <a:pt x="1082451" y="666688"/>
                </a:cubicBezTo>
                <a:cubicBezTo>
                  <a:pt x="1082451" y="608822"/>
                  <a:pt x="1070724" y="553696"/>
                  <a:pt x="1049516" y="503555"/>
                </a:cubicBezTo>
                <a:close/>
                <a:moveTo>
                  <a:pt x="286007" y="487304"/>
                </a:moveTo>
                <a:lnTo>
                  <a:pt x="277186" y="503555"/>
                </a:lnTo>
                <a:cubicBezTo>
                  <a:pt x="255978" y="553696"/>
                  <a:pt x="244251" y="608822"/>
                  <a:pt x="244251" y="666688"/>
                </a:cubicBezTo>
                <a:cubicBezTo>
                  <a:pt x="244251" y="724554"/>
                  <a:pt x="255978" y="779681"/>
                  <a:pt x="277186" y="829821"/>
                </a:cubicBezTo>
                <a:lnTo>
                  <a:pt x="295702" y="863934"/>
                </a:lnTo>
                <a:lnTo>
                  <a:pt x="526175" y="730870"/>
                </a:lnTo>
                <a:lnTo>
                  <a:pt x="516031" y="680624"/>
                </a:lnTo>
                <a:lnTo>
                  <a:pt x="526973" y="626426"/>
                </a:lnTo>
                <a:close/>
                <a:moveTo>
                  <a:pt x="686211" y="249892"/>
                </a:moveTo>
                <a:lnTo>
                  <a:pt x="686211" y="537919"/>
                </a:lnTo>
                <a:lnTo>
                  <a:pt x="720695" y="544881"/>
                </a:lnTo>
                <a:cubicBezTo>
                  <a:pt x="738320" y="552336"/>
                  <a:pt x="754193" y="563123"/>
                  <a:pt x="767522" y="576453"/>
                </a:cubicBezTo>
                <a:lnTo>
                  <a:pt x="776780" y="590184"/>
                </a:lnTo>
                <a:lnTo>
                  <a:pt x="1020242" y="449621"/>
                </a:lnTo>
                <a:lnTo>
                  <a:pt x="1010876" y="432365"/>
                </a:lnTo>
                <a:cubicBezTo>
                  <a:pt x="950624" y="343180"/>
                  <a:pt x="856944" y="278434"/>
                  <a:pt x="747815" y="256102"/>
                </a:cubicBezTo>
                <a:close/>
                <a:moveTo>
                  <a:pt x="640492" y="249892"/>
                </a:moveTo>
                <a:lnTo>
                  <a:pt x="578887" y="256102"/>
                </a:lnTo>
                <a:cubicBezTo>
                  <a:pt x="469758" y="278434"/>
                  <a:pt x="376079" y="343180"/>
                  <a:pt x="315826" y="432365"/>
                </a:cubicBezTo>
                <a:lnTo>
                  <a:pt x="307824" y="447108"/>
                </a:lnTo>
                <a:lnTo>
                  <a:pt x="551524" y="587808"/>
                </a:lnTo>
                <a:lnTo>
                  <a:pt x="559180" y="576453"/>
                </a:lnTo>
                <a:cubicBezTo>
                  <a:pt x="572510" y="563123"/>
                  <a:pt x="588382" y="552336"/>
                  <a:pt x="606008" y="544881"/>
                </a:cubicBezTo>
                <a:lnTo>
                  <a:pt x="640492" y="537919"/>
                </a:lnTo>
                <a:close/>
                <a:moveTo>
                  <a:pt x="725851" y="0"/>
                </a:moveTo>
                <a:lnTo>
                  <a:pt x="859019" y="20029"/>
                </a:lnTo>
                <a:lnTo>
                  <a:pt x="874374" y="179994"/>
                </a:lnTo>
                <a:lnTo>
                  <a:pt x="900196" y="190674"/>
                </a:lnTo>
                <a:lnTo>
                  <a:pt x="918627" y="200449"/>
                </a:lnTo>
                <a:lnTo>
                  <a:pt x="1041532" y="105425"/>
                </a:lnTo>
                <a:lnTo>
                  <a:pt x="1147281" y="188805"/>
                </a:lnTo>
                <a:lnTo>
                  <a:pt x="1082725" y="332326"/>
                </a:lnTo>
                <a:lnTo>
                  <a:pt x="1099050" y="351853"/>
                </a:lnTo>
                <a:cubicBezTo>
                  <a:pt x="1109617" y="365837"/>
                  <a:pt x="1119549" y="380424"/>
                  <a:pt x="1128790" y="395587"/>
                </a:cubicBezTo>
                <a:lnTo>
                  <a:pt x="1130852" y="399389"/>
                </a:lnTo>
                <a:lnTo>
                  <a:pt x="1278980" y="384449"/>
                </a:lnTo>
                <a:lnTo>
                  <a:pt x="1324586" y="511158"/>
                </a:lnTo>
                <a:lnTo>
                  <a:pt x="1200917" y="594047"/>
                </a:lnTo>
                <a:lnTo>
                  <a:pt x="1201751" y="598291"/>
                </a:lnTo>
                <a:cubicBezTo>
                  <a:pt x="1204293" y="615865"/>
                  <a:pt x="1205936" y="633437"/>
                  <a:pt x="1206706" y="650947"/>
                </a:cubicBezTo>
                <a:lnTo>
                  <a:pt x="1206474" y="694311"/>
                </a:lnTo>
                <a:lnTo>
                  <a:pt x="1326703" y="753445"/>
                </a:lnTo>
                <a:lnTo>
                  <a:pt x="1298351" y="885093"/>
                </a:lnTo>
                <a:lnTo>
                  <a:pt x="1161269" y="889599"/>
                </a:lnTo>
                <a:lnTo>
                  <a:pt x="1156188" y="901884"/>
                </a:lnTo>
                <a:cubicBezTo>
                  <a:pt x="1148907" y="917354"/>
                  <a:pt x="1140888" y="932478"/>
                  <a:pt x="1132158" y="947196"/>
                </a:cubicBezTo>
                <a:lnTo>
                  <a:pt x="1131509" y="948180"/>
                </a:lnTo>
                <a:lnTo>
                  <a:pt x="1212129" y="1067217"/>
                </a:lnTo>
                <a:lnTo>
                  <a:pt x="1122273" y="1167521"/>
                </a:lnTo>
                <a:lnTo>
                  <a:pt x="995280" y="1100513"/>
                </a:lnTo>
                <a:lnTo>
                  <a:pt x="995010" y="1100739"/>
                </a:lnTo>
                <a:cubicBezTo>
                  <a:pt x="981026" y="1111304"/>
                  <a:pt x="966439" y="1121237"/>
                  <a:pt x="951276" y="1130478"/>
                </a:cubicBezTo>
                <a:lnTo>
                  <a:pt x="946398" y="1133124"/>
                </a:lnTo>
                <a:lnTo>
                  <a:pt x="960838" y="1276289"/>
                </a:lnTo>
                <a:lnTo>
                  <a:pt x="834130" y="1321896"/>
                </a:lnTo>
                <a:lnTo>
                  <a:pt x="754016" y="1202369"/>
                </a:lnTo>
                <a:lnTo>
                  <a:pt x="748572" y="1203439"/>
                </a:lnTo>
                <a:lnTo>
                  <a:pt x="714206" y="1206673"/>
                </a:lnTo>
                <a:lnTo>
                  <a:pt x="661492" y="1333377"/>
                </a:lnTo>
                <a:lnTo>
                  <a:pt x="528323" y="1313349"/>
                </a:lnTo>
                <a:lnTo>
                  <a:pt x="515973" y="1184690"/>
                </a:lnTo>
                <a:lnTo>
                  <a:pt x="492376" y="1177479"/>
                </a:lnTo>
                <a:cubicBezTo>
                  <a:pt x="476268" y="1171700"/>
                  <a:pt x="460450" y="1165157"/>
                  <a:pt x="444980" y="1157876"/>
                </a:cubicBezTo>
                <a:lnTo>
                  <a:pt x="430458" y="1150174"/>
                </a:lnTo>
                <a:lnTo>
                  <a:pt x="324968" y="1231734"/>
                </a:lnTo>
                <a:lnTo>
                  <a:pt x="219219" y="1148354"/>
                </a:lnTo>
                <a:lnTo>
                  <a:pt x="272984" y="1028822"/>
                </a:lnTo>
                <a:lnTo>
                  <a:pt x="246125" y="996698"/>
                </a:lnTo>
                <a:cubicBezTo>
                  <a:pt x="235559" y="982714"/>
                  <a:pt x="225627" y="968126"/>
                  <a:pt x="216386" y="952963"/>
                </a:cubicBezTo>
                <a:lnTo>
                  <a:pt x="213157" y="947010"/>
                </a:lnTo>
                <a:lnTo>
                  <a:pt x="74952" y="960949"/>
                </a:lnTo>
                <a:lnTo>
                  <a:pt x="29345" y="834241"/>
                </a:lnTo>
                <a:lnTo>
                  <a:pt x="144730" y="756905"/>
                </a:lnTo>
                <a:lnTo>
                  <a:pt x="143424" y="750259"/>
                </a:lnTo>
                <a:cubicBezTo>
                  <a:pt x="140882" y="732684"/>
                  <a:pt x="139239" y="715114"/>
                  <a:pt x="138469" y="697603"/>
                </a:cubicBezTo>
                <a:lnTo>
                  <a:pt x="138597" y="673643"/>
                </a:lnTo>
                <a:lnTo>
                  <a:pt x="0" y="605475"/>
                </a:lnTo>
                <a:lnTo>
                  <a:pt x="28352" y="473827"/>
                </a:lnTo>
                <a:lnTo>
                  <a:pt x="179812" y="468849"/>
                </a:lnTo>
                <a:lnTo>
                  <a:pt x="188987" y="446667"/>
                </a:lnTo>
                <a:cubicBezTo>
                  <a:pt x="196269" y="431196"/>
                  <a:pt x="204288" y="416072"/>
                  <a:pt x="213018" y="401354"/>
                </a:cubicBezTo>
                <a:lnTo>
                  <a:pt x="213666" y="400371"/>
                </a:lnTo>
                <a:lnTo>
                  <a:pt x="133045" y="281333"/>
                </a:lnTo>
                <a:lnTo>
                  <a:pt x="222902" y="181029"/>
                </a:lnTo>
                <a:lnTo>
                  <a:pt x="349894" y="248038"/>
                </a:lnTo>
                <a:lnTo>
                  <a:pt x="350165" y="247812"/>
                </a:lnTo>
                <a:cubicBezTo>
                  <a:pt x="364149" y="237246"/>
                  <a:pt x="378737" y="227313"/>
                  <a:pt x="393900" y="218072"/>
                </a:cubicBezTo>
                <a:lnTo>
                  <a:pt x="398777" y="215427"/>
                </a:lnTo>
                <a:lnTo>
                  <a:pt x="384337" y="72261"/>
                </a:lnTo>
                <a:lnTo>
                  <a:pt x="511045" y="26654"/>
                </a:lnTo>
                <a:lnTo>
                  <a:pt x="591158" y="146181"/>
                </a:lnTo>
                <a:lnTo>
                  <a:pt x="596603" y="145110"/>
                </a:lnTo>
                <a:cubicBezTo>
                  <a:pt x="614178" y="142568"/>
                  <a:pt x="631749" y="140925"/>
                  <a:pt x="649259" y="140156"/>
                </a:cubicBezTo>
                <a:lnTo>
                  <a:pt x="667499" y="140253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16200000" scaled="0"/>
          </a:gradFill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10802265" y="423443"/>
            <a:ext cx="173448" cy="1213220"/>
          </a:xfrm>
          <a:custGeom>
            <a:avLst/>
            <a:gdLst>
              <a:gd name="connsiteX0" fmla="*/ 0 w 277793"/>
              <a:gd name="connsiteY0" fmla="*/ 239477 h 1943077"/>
              <a:gd name="connsiteX1" fmla="*/ 138897 w 277793"/>
              <a:gd name="connsiteY1" fmla="*/ 0 h 1943077"/>
              <a:gd name="connsiteX2" fmla="*/ 277793 w 277793"/>
              <a:gd name="connsiteY2" fmla="*/ 239477 h 1943077"/>
              <a:gd name="connsiteX3" fmla="*/ 0 w 277793"/>
              <a:gd name="connsiteY3" fmla="*/ 482851 h 1943077"/>
              <a:gd name="connsiteX4" fmla="*/ 138897 w 277793"/>
              <a:gd name="connsiteY4" fmla="*/ 243374 h 1943077"/>
              <a:gd name="connsiteX5" fmla="*/ 277793 w 277793"/>
              <a:gd name="connsiteY5" fmla="*/ 482851 h 1943077"/>
              <a:gd name="connsiteX6" fmla="*/ 0 w 277793"/>
              <a:gd name="connsiteY6" fmla="*/ 726222 h 1943077"/>
              <a:gd name="connsiteX7" fmla="*/ 138897 w 277793"/>
              <a:gd name="connsiteY7" fmla="*/ 486745 h 1943077"/>
              <a:gd name="connsiteX8" fmla="*/ 277793 w 277793"/>
              <a:gd name="connsiteY8" fmla="*/ 726222 h 1943077"/>
              <a:gd name="connsiteX9" fmla="*/ 0 w 277793"/>
              <a:gd name="connsiteY9" fmla="*/ 969593 h 1943077"/>
              <a:gd name="connsiteX10" fmla="*/ 138897 w 277793"/>
              <a:gd name="connsiteY10" fmla="*/ 730116 h 1943077"/>
              <a:gd name="connsiteX11" fmla="*/ 277793 w 277793"/>
              <a:gd name="connsiteY11" fmla="*/ 969593 h 1943077"/>
              <a:gd name="connsiteX12" fmla="*/ 0 w 277793"/>
              <a:gd name="connsiteY12" fmla="*/ 1212964 h 1943077"/>
              <a:gd name="connsiteX13" fmla="*/ 138897 w 277793"/>
              <a:gd name="connsiteY13" fmla="*/ 973487 h 1943077"/>
              <a:gd name="connsiteX14" fmla="*/ 277793 w 277793"/>
              <a:gd name="connsiteY14" fmla="*/ 1212964 h 1943077"/>
              <a:gd name="connsiteX15" fmla="*/ 0 w 277793"/>
              <a:gd name="connsiteY15" fmla="*/ 1456335 h 1943077"/>
              <a:gd name="connsiteX16" fmla="*/ 138897 w 277793"/>
              <a:gd name="connsiteY16" fmla="*/ 1216858 h 1943077"/>
              <a:gd name="connsiteX17" fmla="*/ 277793 w 277793"/>
              <a:gd name="connsiteY17" fmla="*/ 1456335 h 1943077"/>
              <a:gd name="connsiteX18" fmla="*/ 0 w 277793"/>
              <a:gd name="connsiteY18" fmla="*/ 1699706 h 1943077"/>
              <a:gd name="connsiteX19" fmla="*/ 138897 w 277793"/>
              <a:gd name="connsiteY19" fmla="*/ 1460229 h 1943077"/>
              <a:gd name="connsiteX20" fmla="*/ 277793 w 277793"/>
              <a:gd name="connsiteY20" fmla="*/ 1699706 h 1943077"/>
              <a:gd name="connsiteX21" fmla="*/ 0 w 277793"/>
              <a:gd name="connsiteY21" fmla="*/ 1943077 h 1943077"/>
              <a:gd name="connsiteX22" fmla="*/ 138897 w 277793"/>
              <a:gd name="connsiteY22" fmla="*/ 1703600 h 1943077"/>
              <a:gd name="connsiteX23" fmla="*/ 277793 w 277793"/>
              <a:gd name="connsiteY23" fmla="*/ 1943077 h 1943077"/>
            </a:gdLst>
            <a:ahLst/>
            <a:cxnLst/>
            <a:rect l="l" t="t" r="r" b="b"/>
            <a:pathLst>
              <a:path w="277793" h="1943077">
                <a:moveTo>
                  <a:pt x="0" y="239477"/>
                </a:moveTo>
                <a:lnTo>
                  <a:pt x="138897" y="0"/>
                </a:lnTo>
                <a:lnTo>
                  <a:pt x="277793" y="239477"/>
                </a:lnTo>
                <a:close/>
                <a:moveTo>
                  <a:pt x="0" y="482851"/>
                </a:moveTo>
                <a:lnTo>
                  <a:pt x="138897" y="243374"/>
                </a:lnTo>
                <a:lnTo>
                  <a:pt x="277793" y="482851"/>
                </a:lnTo>
                <a:close/>
                <a:moveTo>
                  <a:pt x="0" y="726222"/>
                </a:moveTo>
                <a:lnTo>
                  <a:pt x="138897" y="486745"/>
                </a:lnTo>
                <a:lnTo>
                  <a:pt x="277793" y="726222"/>
                </a:lnTo>
                <a:close/>
                <a:moveTo>
                  <a:pt x="0" y="969593"/>
                </a:moveTo>
                <a:lnTo>
                  <a:pt x="138897" y="730116"/>
                </a:lnTo>
                <a:lnTo>
                  <a:pt x="277793" y="969593"/>
                </a:lnTo>
                <a:close/>
                <a:moveTo>
                  <a:pt x="0" y="1212964"/>
                </a:moveTo>
                <a:lnTo>
                  <a:pt x="138897" y="973487"/>
                </a:lnTo>
                <a:lnTo>
                  <a:pt x="277793" y="1212964"/>
                </a:lnTo>
                <a:close/>
                <a:moveTo>
                  <a:pt x="0" y="1456335"/>
                </a:moveTo>
                <a:lnTo>
                  <a:pt x="138897" y="1216858"/>
                </a:lnTo>
                <a:lnTo>
                  <a:pt x="277793" y="1456335"/>
                </a:lnTo>
                <a:close/>
                <a:moveTo>
                  <a:pt x="0" y="1699706"/>
                </a:moveTo>
                <a:lnTo>
                  <a:pt x="138897" y="1460229"/>
                </a:lnTo>
                <a:lnTo>
                  <a:pt x="277793" y="1699706"/>
                </a:lnTo>
                <a:close/>
                <a:moveTo>
                  <a:pt x="0" y="1943077"/>
                </a:moveTo>
                <a:lnTo>
                  <a:pt x="138897" y="1703600"/>
                </a:lnTo>
                <a:lnTo>
                  <a:pt x="277793" y="194307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767326" y="5677390"/>
            <a:ext cx="665530" cy="474562"/>
          </a:xfrm>
          <a:custGeom>
            <a:avLst/>
            <a:gdLst>
              <a:gd name="connsiteX0" fmla="*/ 1165346 w 1217432"/>
              <a:gd name="connsiteY0" fmla="*/ 763929 h 868101"/>
              <a:gd name="connsiteX1" fmla="*/ 1217432 w 1217432"/>
              <a:gd name="connsiteY1" fmla="*/ 816015 h 868101"/>
              <a:gd name="connsiteX2" fmla="*/ 1165346 w 1217432"/>
              <a:gd name="connsiteY2" fmla="*/ 868101 h 868101"/>
              <a:gd name="connsiteX3" fmla="*/ 1113260 w 1217432"/>
              <a:gd name="connsiteY3" fmla="*/ 816015 h 868101"/>
              <a:gd name="connsiteX4" fmla="*/ 1165346 w 1217432"/>
              <a:gd name="connsiteY4" fmla="*/ 763929 h 868101"/>
              <a:gd name="connsiteX5" fmla="*/ 887031 w 1217432"/>
              <a:gd name="connsiteY5" fmla="*/ 763929 h 868101"/>
              <a:gd name="connsiteX6" fmla="*/ 939117 w 1217432"/>
              <a:gd name="connsiteY6" fmla="*/ 816015 h 868101"/>
              <a:gd name="connsiteX7" fmla="*/ 887031 w 1217432"/>
              <a:gd name="connsiteY7" fmla="*/ 868101 h 868101"/>
              <a:gd name="connsiteX8" fmla="*/ 834945 w 1217432"/>
              <a:gd name="connsiteY8" fmla="*/ 816015 h 868101"/>
              <a:gd name="connsiteX9" fmla="*/ 887031 w 1217432"/>
              <a:gd name="connsiteY9" fmla="*/ 763929 h 868101"/>
              <a:gd name="connsiteX10" fmla="*/ 608716 w 1217432"/>
              <a:gd name="connsiteY10" fmla="*/ 763929 h 868101"/>
              <a:gd name="connsiteX11" fmla="*/ 660802 w 1217432"/>
              <a:gd name="connsiteY11" fmla="*/ 816015 h 868101"/>
              <a:gd name="connsiteX12" fmla="*/ 608716 w 1217432"/>
              <a:gd name="connsiteY12" fmla="*/ 868101 h 868101"/>
              <a:gd name="connsiteX13" fmla="*/ 556630 w 1217432"/>
              <a:gd name="connsiteY13" fmla="*/ 816015 h 868101"/>
              <a:gd name="connsiteX14" fmla="*/ 608716 w 1217432"/>
              <a:gd name="connsiteY14" fmla="*/ 763929 h 868101"/>
              <a:gd name="connsiteX15" fmla="*/ 330401 w 1217432"/>
              <a:gd name="connsiteY15" fmla="*/ 763929 h 868101"/>
              <a:gd name="connsiteX16" fmla="*/ 382487 w 1217432"/>
              <a:gd name="connsiteY16" fmla="*/ 816015 h 868101"/>
              <a:gd name="connsiteX17" fmla="*/ 330401 w 1217432"/>
              <a:gd name="connsiteY17" fmla="*/ 868101 h 868101"/>
              <a:gd name="connsiteX18" fmla="*/ 278315 w 1217432"/>
              <a:gd name="connsiteY18" fmla="*/ 816015 h 868101"/>
              <a:gd name="connsiteX19" fmla="*/ 330401 w 1217432"/>
              <a:gd name="connsiteY19" fmla="*/ 763929 h 868101"/>
              <a:gd name="connsiteX20" fmla="*/ 52086 w 1217432"/>
              <a:gd name="connsiteY20" fmla="*/ 763929 h 868101"/>
              <a:gd name="connsiteX21" fmla="*/ 104172 w 1217432"/>
              <a:gd name="connsiteY21" fmla="*/ 816015 h 868101"/>
              <a:gd name="connsiteX22" fmla="*/ 52086 w 1217432"/>
              <a:gd name="connsiteY22" fmla="*/ 868101 h 868101"/>
              <a:gd name="connsiteX23" fmla="*/ 0 w 1217432"/>
              <a:gd name="connsiteY23" fmla="*/ 816015 h 868101"/>
              <a:gd name="connsiteX24" fmla="*/ 52086 w 1217432"/>
              <a:gd name="connsiteY24" fmla="*/ 763929 h 868101"/>
              <a:gd name="connsiteX25" fmla="*/ 1165346 w 1217432"/>
              <a:gd name="connsiteY25" fmla="*/ 509286 h 868101"/>
              <a:gd name="connsiteX26" fmla="*/ 1217432 w 1217432"/>
              <a:gd name="connsiteY26" fmla="*/ 561372 h 868101"/>
              <a:gd name="connsiteX27" fmla="*/ 1165346 w 1217432"/>
              <a:gd name="connsiteY27" fmla="*/ 613458 h 868101"/>
              <a:gd name="connsiteX28" fmla="*/ 1113260 w 1217432"/>
              <a:gd name="connsiteY28" fmla="*/ 561372 h 868101"/>
              <a:gd name="connsiteX29" fmla="*/ 1165346 w 1217432"/>
              <a:gd name="connsiteY29" fmla="*/ 509286 h 868101"/>
              <a:gd name="connsiteX30" fmla="*/ 887031 w 1217432"/>
              <a:gd name="connsiteY30" fmla="*/ 509286 h 868101"/>
              <a:gd name="connsiteX31" fmla="*/ 939117 w 1217432"/>
              <a:gd name="connsiteY31" fmla="*/ 561372 h 868101"/>
              <a:gd name="connsiteX32" fmla="*/ 887031 w 1217432"/>
              <a:gd name="connsiteY32" fmla="*/ 613458 h 868101"/>
              <a:gd name="connsiteX33" fmla="*/ 834945 w 1217432"/>
              <a:gd name="connsiteY33" fmla="*/ 561372 h 868101"/>
              <a:gd name="connsiteX34" fmla="*/ 887031 w 1217432"/>
              <a:gd name="connsiteY34" fmla="*/ 509286 h 868101"/>
              <a:gd name="connsiteX35" fmla="*/ 608716 w 1217432"/>
              <a:gd name="connsiteY35" fmla="*/ 509286 h 868101"/>
              <a:gd name="connsiteX36" fmla="*/ 660802 w 1217432"/>
              <a:gd name="connsiteY36" fmla="*/ 561372 h 868101"/>
              <a:gd name="connsiteX37" fmla="*/ 608716 w 1217432"/>
              <a:gd name="connsiteY37" fmla="*/ 613458 h 868101"/>
              <a:gd name="connsiteX38" fmla="*/ 556630 w 1217432"/>
              <a:gd name="connsiteY38" fmla="*/ 561372 h 868101"/>
              <a:gd name="connsiteX39" fmla="*/ 608716 w 1217432"/>
              <a:gd name="connsiteY39" fmla="*/ 509286 h 868101"/>
              <a:gd name="connsiteX40" fmla="*/ 330401 w 1217432"/>
              <a:gd name="connsiteY40" fmla="*/ 509286 h 868101"/>
              <a:gd name="connsiteX41" fmla="*/ 382487 w 1217432"/>
              <a:gd name="connsiteY41" fmla="*/ 561372 h 868101"/>
              <a:gd name="connsiteX42" fmla="*/ 330401 w 1217432"/>
              <a:gd name="connsiteY42" fmla="*/ 613458 h 868101"/>
              <a:gd name="connsiteX43" fmla="*/ 278315 w 1217432"/>
              <a:gd name="connsiteY43" fmla="*/ 561372 h 868101"/>
              <a:gd name="connsiteX44" fmla="*/ 330401 w 1217432"/>
              <a:gd name="connsiteY44" fmla="*/ 509286 h 868101"/>
              <a:gd name="connsiteX45" fmla="*/ 52086 w 1217432"/>
              <a:gd name="connsiteY45" fmla="*/ 509286 h 868101"/>
              <a:gd name="connsiteX46" fmla="*/ 104172 w 1217432"/>
              <a:gd name="connsiteY46" fmla="*/ 561372 h 868101"/>
              <a:gd name="connsiteX47" fmla="*/ 52086 w 1217432"/>
              <a:gd name="connsiteY47" fmla="*/ 613458 h 868101"/>
              <a:gd name="connsiteX48" fmla="*/ 0 w 1217432"/>
              <a:gd name="connsiteY48" fmla="*/ 561372 h 868101"/>
              <a:gd name="connsiteX49" fmla="*/ 52086 w 1217432"/>
              <a:gd name="connsiteY49" fmla="*/ 509286 h 868101"/>
              <a:gd name="connsiteX50" fmla="*/ 1165346 w 1217432"/>
              <a:gd name="connsiteY50" fmla="*/ 254643 h 868101"/>
              <a:gd name="connsiteX51" fmla="*/ 1217432 w 1217432"/>
              <a:gd name="connsiteY51" fmla="*/ 306729 h 868101"/>
              <a:gd name="connsiteX52" fmla="*/ 1165346 w 1217432"/>
              <a:gd name="connsiteY52" fmla="*/ 358815 h 868101"/>
              <a:gd name="connsiteX53" fmla="*/ 1113260 w 1217432"/>
              <a:gd name="connsiteY53" fmla="*/ 306729 h 868101"/>
              <a:gd name="connsiteX54" fmla="*/ 1165346 w 1217432"/>
              <a:gd name="connsiteY54" fmla="*/ 254643 h 868101"/>
              <a:gd name="connsiteX55" fmla="*/ 887031 w 1217432"/>
              <a:gd name="connsiteY55" fmla="*/ 254643 h 868101"/>
              <a:gd name="connsiteX56" fmla="*/ 939117 w 1217432"/>
              <a:gd name="connsiteY56" fmla="*/ 306729 h 868101"/>
              <a:gd name="connsiteX57" fmla="*/ 887031 w 1217432"/>
              <a:gd name="connsiteY57" fmla="*/ 358815 h 868101"/>
              <a:gd name="connsiteX58" fmla="*/ 834945 w 1217432"/>
              <a:gd name="connsiteY58" fmla="*/ 306729 h 868101"/>
              <a:gd name="connsiteX59" fmla="*/ 887031 w 1217432"/>
              <a:gd name="connsiteY59" fmla="*/ 254643 h 868101"/>
              <a:gd name="connsiteX60" fmla="*/ 608716 w 1217432"/>
              <a:gd name="connsiteY60" fmla="*/ 254643 h 868101"/>
              <a:gd name="connsiteX61" fmla="*/ 660802 w 1217432"/>
              <a:gd name="connsiteY61" fmla="*/ 306729 h 868101"/>
              <a:gd name="connsiteX62" fmla="*/ 608716 w 1217432"/>
              <a:gd name="connsiteY62" fmla="*/ 358815 h 868101"/>
              <a:gd name="connsiteX63" fmla="*/ 556630 w 1217432"/>
              <a:gd name="connsiteY63" fmla="*/ 306729 h 868101"/>
              <a:gd name="connsiteX64" fmla="*/ 608716 w 1217432"/>
              <a:gd name="connsiteY64" fmla="*/ 254643 h 868101"/>
              <a:gd name="connsiteX65" fmla="*/ 330401 w 1217432"/>
              <a:gd name="connsiteY65" fmla="*/ 254643 h 868101"/>
              <a:gd name="connsiteX66" fmla="*/ 382487 w 1217432"/>
              <a:gd name="connsiteY66" fmla="*/ 306729 h 868101"/>
              <a:gd name="connsiteX67" fmla="*/ 330401 w 1217432"/>
              <a:gd name="connsiteY67" fmla="*/ 358815 h 868101"/>
              <a:gd name="connsiteX68" fmla="*/ 278315 w 1217432"/>
              <a:gd name="connsiteY68" fmla="*/ 306729 h 868101"/>
              <a:gd name="connsiteX69" fmla="*/ 330401 w 1217432"/>
              <a:gd name="connsiteY69" fmla="*/ 254643 h 868101"/>
              <a:gd name="connsiteX70" fmla="*/ 52086 w 1217432"/>
              <a:gd name="connsiteY70" fmla="*/ 254643 h 868101"/>
              <a:gd name="connsiteX71" fmla="*/ 104172 w 1217432"/>
              <a:gd name="connsiteY71" fmla="*/ 306729 h 868101"/>
              <a:gd name="connsiteX72" fmla="*/ 52086 w 1217432"/>
              <a:gd name="connsiteY72" fmla="*/ 358815 h 868101"/>
              <a:gd name="connsiteX73" fmla="*/ 0 w 1217432"/>
              <a:gd name="connsiteY73" fmla="*/ 306729 h 868101"/>
              <a:gd name="connsiteX74" fmla="*/ 52086 w 1217432"/>
              <a:gd name="connsiteY74" fmla="*/ 254643 h 868101"/>
              <a:gd name="connsiteX75" fmla="*/ 1165346 w 1217432"/>
              <a:gd name="connsiteY75" fmla="*/ 0 h 868101"/>
              <a:gd name="connsiteX76" fmla="*/ 1217432 w 1217432"/>
              <a:gd name="connsiteY76" fmla="*/ 52086 h 868101"/>
              <a:gd name="connsiteX77" fmla="*/ 1165346 w 1217432"/>
              <a:gd name="connsiteY77" fmla="*/ 104172 h 868101"/>
              <a:gd name="connsiteX78" fmla="*/ 1113260 w 1217432"/>
              <a:gd name="connsiteY78" fmla="*/ 52086 h 868101"/>
              <a:gd name="connsiteX79" fmla="*/ 1165346 w 1217432"/>
              <a:gd name="connsiteY79" fmla="*/ 0 h 868101"/>
              <a:gd name="connsiteX80" fmla="*/ 887031 w 1217432"/>
              <a:gd name="connsiteY80" fmla="*/ 0 h 868101"/>
              <a:gd name="connsiteX81" fmla="*/ 939117 w 1217432"/>
              <a:gd name="connsiteY81" fmla="*/ 52086 h 868101"/>
              <a:gd name="connsiteX82" fmla="*/ 887031 w 1217432"/>
              <a:gd name="connsiteY82" fmla="*/ 104172 h 868101"/>
              <a:gd name="connsiteX83" fmla="*/ 834945 w 1217432"/>
              <a:gd name="connsiteY83" fmla="*/ 52086 h 868101"/>
              <a:gd name="connsiteX84" fmla="*/ 887031 w 1217432"/>
              <a:gd name="connsiteY84" fmla="*/ 0 h 868101"/>
              <a:gd name="connsiteX85" fmla="*/ 608716 w 1217432"/>
              <a:gd name="connsiteY85" fmla="*/ 0 h 868101"/>
              <a:gd name="connsiteX86" fmla="*/ 660802 w 1217432"/>
              <a:gd name="connsiteY86" fmla="*/ 52086 h 868101"/>
              <a:gd name="connsiteX87" fmla="*/ 608716 w 1217432"/>
              <a:gd name="connsiteY87" fmla="*/ 104172 h 868101"/>
              <a:gd name="connsiteX88" fmla="*/ 556630 w 1217432"/>
              <a:gd name="connsiteY88" fmla="*/ 52086 h 868101"/>
              <a:gd name="connsiteX89" fmla="*/ 608716 w 1217432"/>
              <a:gd name="connsiteY89" fmla="*/ 0 h 868101"/>
              <a:gd name="connsiteX90" fmla="*/ 330401 w 1217432"/>
              <a:gd name="connsiteY90" fmla="*/ 0 h 868101"/>
              <a:gd name="connsiteX91" fmla="*/ 382487 w 1217432"/>
              <a:gd name="connsiteY91" fmla="*/ 52086 h 868101"/>
              <a:gd name="connsiteX92" fmla="*/ 330401 w 1217432"/>
              <a:gd name="connsiteY92" fmla="*/ 104172 h 868101"/>
              <a:gd name="connsiteX93" fmla="*/ 278315 w 1217432"/>
              <a:gd name="connsiteY93" fmla="*/ 52086 h 868101"/>
              <a:gd name="connsiteX94" fmla="*/ 330401 w 1217432"/>
              <a:gd name="connsiteY94" fmla="*/ 0 h 868101"/>
              <a:gd name="connsiteX95" fmla="*/ 52086 w 1217432"/>
              <a:gd name="connsiteY95" fmla="*/ 0 h 868101"/>
              <a:gd name="connsiteX96" fmla="*/ 104172 w 1217432"/>
              <a:gd name="connsiteY96" fmla="*/ 52086 h 868101"/>
              <a:gd name="connsiteX97" fmla="*/ 52086 w 1217432"/>
              <a:gd name="connsiteY97" fmla="*/ 104172 h 868101"/>
              <a:gd name="connsiteX98" fmla="*/ 0 w 1217432"/>
              <a:gd name="connsiteY98" fmla="*/ 52086 h 868101"/>
              <a:gd name="connsiteX99" fmla="*/ 52086 w 1217432"/>
              <a:gd name="connsiteY99" fmla="*/ 0 h 868101"/>
            </a:gdLst>
            <a:ahLst/>
            <a:cxnLst/>
            <a:rect l="l" t="t" r="r" b="b"/>
            <a:pathLst>
              <a:path w="1217432" h="868101">
                <a:moveTo>
                  <a:pt x="1165346" y="763929"/>
                </a:moveTo>
                <a:cubicBezTo>
                  <a:pt x="1194112" y="763929"/>
                  <a:pt x="1217432" y="787249"/>
                  <a:pt x="1217432" y="816015"/>
                </a:cubicBezTo>
                <a:cubicBezTo>
                  <a:pt x="1217432" y="844781"/>
                  <a:pt x="1194112" y="868101"/>
                  <a:pt x="1165346" y="868101"/>
                </a:cubicBezTo>
                <a:cubicBezTo>
                  <a:pt x="1136580" y="868101"/>
                  <a:pt x="1113260" y="844781"/>
                  <a:pt x="1113260" y="816015"/>
                </a:cubicBezTo>
                <a:cubicBezTo>
                  <a:pt x="1113260" y="787249"/>
                  <a:pt x="1136580" y="763929"/>
                  <a:pt x="1165346" y="763929"/>
                </a:cubicBezTo>
                <a:close/>
                <a:moveTo>
                  <a:pt x="887031" y="763929"/>
                </a:moveTo>
                <a:cubicBezTo>
                  <a:pt x="915797" y="763929"/>
                  <a:pt x="939117" y="787249"/>
                  <a:pt x="939117" y="816015"/>
                </a:cubicBezTo>
                <a:cubicBezTo>
                  <a:pt x="939117" y="844781"/>
                  <a:pt x="915797" y="868101"/>
                  <a:pt x="887031" y="868101"/>
                </a:cubicBezTo>
                <a:cubicBezTo>
                  <a:pt x="858265" y="868101"/>
                  <a:pt x="834945" y="844781"/>
                  <a:pt x="834945" y="816015"/>
                </a:cubicBezTo>
                <a:cubicBezTo>
                  <a:pt x="834945" y="787249"/>
                  <a:pt x="858265" y="763929"/>
                  <a:pt x="887031" y="763929"/>
                </a:cubicBezTo>
                <a:close/>
                <a:moveTo>
                  <a:pt x="608716" y="763929"/>
                </a:moveTo>
                <a:cubicBezTo>
                  <a:pt x="637482" y="763929"/>
                  <a:pt x="660802" y="787249"/>
                  <a:pt x="660802" y="816015"/>
                </a:cubicBezTo>
                <a:cubicBezTo>
                  <a:pt x="660802" y="844781"/>
                  <a:pt x="637482" y="868101"/>
                  <a:pt x="608716" y="868101"/>
                </a:cubicBezTo>
                <a:cubicBezTo>
                  <a:pt x="579950" y="868101"/>
                  <a:pt x="556630" y="844781"/>
                  <a:pt x="556630" y="816015"/>
                </a:cubicBezTo>
                <a:cubicBezTo>
                  <a:pt x="556630" y="787249"/>
                  <a:pt x="579950" y="763929"/>
                  <a:pt x="608716" y="763929"/>
                </a:cubicBezTo>
                <a:close/>
                <a:moveTo>
                  <a:pt x="330401" y="763929"/>
                </a:moveTo>
                <a:cubicBezTo>
                  <a:pt x="359167" y="763929"/>
                  <a:pt x="382487" y="787249"/>
                  <a:pt x="382487" y="816015"/>
                </a:cubicBezTo>
                <a:cubicBezTo>
                  <a:pt x="382487" y="844781"/>
                  <a:pt x="359167" y="868101"/>
                  <a:pt x="330401" y="868101"/>
                </a:cubicBezTo>
                <a:cubicBezTo>
                  <a:pt x="301635" y="868101"/>
                  <a:pt x="278315" y="844781"/>
                  <a:pt x="278315" y="816015"/>
                </a:cubicBezTo>
                <a:cubicBezTo>
                  <a:pt x="278315" y="787249"/>
                  <a:pt x="301635" y="763929"/>
                  <a:pt x="330401" y="763929"/>
                </a:cubicBezTo>
                <a:close/>
                <a:moveTo>
                  <a:pt x="52086" y="763929"/>
                </a:moveTo>
                <a:cubicBezTo>
                  <a:pt x="80852" y="763929"/>
                  <a:pt x="104172" y="787249"/>
                  <a:pt x="104172" y="816015"/>
                </a:cubicBezTo>
                <a:cubicBezTo>
                  <a:pt x="104172" y="844781"/>
                  <a:pt x="80852" y="868101"/>
                  <a:pt x="52086" y="868101"/>
                </a:cubicBezTo>
                <a:cubicBezTo>
                  <a:pt x="23320" y="868101"/>
                  <a:pt x="0" y="844781"/>
                  <a:pt x="0" y="816015"/>
                </a:cubicBezTo>
                <a:cubicBezTo>
                  <a:pt x="0" y="787249"/>
                  <a:pt x="23320" y="763929"/>
                  <a:pt x="52086" y="763929"/>
                </a:cubicBezTo>
                <a:close/>
                <a:moveTo>
                  <a:pt x="1165346" y="509286"/>
                </a:moveTo>
                <a:cubicBezTo>
                  <a:pt x="1194112" y="509286"/>
                  <a:pt x="1217432" y="532606"/>
                  <a:pt x="1217432" y="561372"/>
                </a:cubicBezTo>
                <a:cubicBezTo>
                  <a:pt x="1217432" y="590138"/>
                  <a:pt x="1194112" y="613458"/>
                  <a:pt x="1165346" y="613458"/>
                </a:cubicBezTo>
                <a:cubicBezTo>
                  <a:pt x="1136580" y="613458"/>
                  <a:pt x="1113260" y="590138"/>
                  <a:pt x="1113260" y="561372"/>
                </a:cubicBezTo>
                <a:cubicBezTo>
                  <a:pt x="1113260" y="532606"/>
                  <a:pt x="1136580" y="509286"/>
                  <a:pt x="1165346" y="509286"/>
                </a:cubicBezTo>
                <a:close/>
                <a:moveTo>
                  <a:pt x="887031" y="509286"/>
                </a:moveTo>
                <a:cubicBezTo>
                  <a:pt x="915797" y="509286"/>
                  <a:pt x="939117" y="532606"/>
                  <a:pt x="939117" y="561372"/>
                </a:cubicBezTo>
                <a:cubicBezTo>
                  <a:pt x="939117" y="590138"/>
                  <a:pt x="915797" y="613458"/>
                  <a:pt x="887031" y="613458"/>
                </a:cubicBezTo>
                <a:cubicBezTo>
                  <a:pt x="858265" y="613458"/>
                  <a:pt x="834945" y="590138"/>
                  <a:pt x="834945" y="561372"/>
                </a:cubicBezTo>
                <a:cubicBezTo>
                  <a:pt x="834945" y="532606"/>
                  <a:pt x="858265" y="509286"/>
                  <a:pt x="887031" y="509286"/>
                </a:cubicBezTo>
                <a:close/>
                <a:moveTo>
                  <a:pt x="608716" y="509286"/>
                </a:moveTo>
                <a:cubicBezTo>
                  <a:pt x="637482" y="509286"/>
                  <a:pt x="660802" y="532606"/>
                  <a:pt x="660802" y="561372"/>
                </a:cubicBezTo>
                <a:cubicBezTo>
                  <a:pt x="660802" y="590138"/>
                  <a:pt x="637482" y="613458"/>
                  <a:pt x="608716" y="613458"/>
                </a:cubicBezTo>
                <a:cubicBezTo>
                  <a:pt x="579950" y="613458"/>
                  <a:pt x="556630" y="590138"/>
                  <a:pt x="556630" y="561372"/>
                </a:cubicBezTo>
                <a:cubicBezTo>
                  <a:pt x="556630" y="532606"/>
                  <a:pt x="579950" y="509286"/>
                  <a:pt x="608716" y="509286"/>
                </a:cubicBezTo>
                <a:close/>
                <a:moveTo>
                  <a:pt x="330401" y="509286"/>
                </a:moveTo>
                <a:cubicBezTo>
                  <a:pt x="359167" y="509286"/>
                  <a:pt x="382487" y="532606"/>
                  <a:pt x="382487" y="561372"/>
                </a:cubicBezTo>
                <a:cubicBezTo>
                  <a:pt x="382487" y="590138"/>
                  <a:pt x="359167" y="613458"/>
                  <a:pt x="330401" y="613458"/>
                </a:cubicBezTo>
                <a:cubicBezTo>
                  <a:pt x="301635" y="613458"/>
                  <a:pt x="278315" y="590138"/>
                  <a:pt x="278315" y="561372"/>
                </a:cubicBezTo>
                <a:cubicBezTo>
                  <a:pt x="278315" y="532606"/>
                  <a:pt x="301635" y="509286"/>
                  <a:pt x="330401" y="509286"/>
                </a:cubicBezTo>
                <a:close/>
                <a:moveTo>
                  <a:pt x="52086" y="509286"/>
                </a:moveTo>
                <a:cubicBezTo>
                  <a:pt x="80852" y="509286"/>
                  <a:pt x="104172" y="532606"/>
                  <a:pt x="104172" y="561372"/>
                </a:cubicBezTo>
                <a:cubicBezTo>
                  <a:pt x="104172" y="590138"/>
                  <a:pt x="80852" y="613458"/>
                  <a:pt x="52086" y="613458"/>
                </a:cubicBezTo>
                <a:cubicBezTo>
                  <a:pt x="23320" y="613458"/>
                  <a:pt x="0" y="590138"/>
                  <a:pt x="0" y="561372"/>
                </a:cubicBezTo>
                <a:cubicBezTo>
                  <a:pt x="0" y="532606"/>
                  <a:pt x="23320" y="509286"/>
                  <a:pt x="52086" y="509286"/>
                </a:cubicBezTo>
                <a:close/>
                <a:moveTo>
                  <a:pt x="1165346" y="254643"/>
                </a:moveTo>
                <a:cubicBezTo>
                  <a:pt x="1194112" y="254643"/>
                  <a:pt x="1217432" y="277963"/>
                  <a:pt x="1217432" y="306729"/>
                </a:cubicBezTo>
                <a:cubicBezTo>
                  <a:pt x="1217432" y="335495"/>
                  <a:pt x="1194112" y="358815"/>
                  <a:pt x="1165346" y="358815"/>
                </a:cubicBezTo>
                <a:cubicBezTo>
                  <a:pt x="1136580" y="358815"/>
                  <a:pt x="1113260" y="335495"/>
                  <a:pt x="1113260" y="306729"/>
                </a:cubicBezTo>
                <a:cubicBezTo>
                  <a:pt x="1113260" y="277963"/>
                  <a:pt x="1136580" y="254643"/>
                  <a:pt x="1165346" y="254643"/>
                </a:cubicBezTo>
                <a:close/>
                <a:moveTo>
                  <a:pt x="887031" y="254643"/>
                </a:moveTo>
                <a:cubicBezTo>
                  <a:pt x="915797" y="254643"/>
                  <a:pt x="939117" y="277963"/>
                  <a:pt x="939117" y="306729"/>
                </a:cubicBezTo>
                <a:cubicBezTo>
                  <a:pt x="939117" y="335495"/>
                  <a:pt x="915797" y="358815"/>
                  <a:pt x="887031" y="358815"/>
                </a:cubicBezTo>
                <a:cubicBezTo>
                  <a:pt x="858265" y="358815"/>
                  <a:pt x="834945" y="335495"/>
                  <a:pt x="834945" y="306729"/>
                </a:cubicBezTo>
                <a:cubicBezTo>
                  <a:pt x="834945" y="277963"/>
                  <a:pt x="858265" y="254643"/>
                  <a:pt x="887031" y="254643"/>
                </a:cubicBezTo>
                <a:close/>
                <a:moveTo>
                  <a:pt x="608716" y="254643"/>
                </a:moveTo>
                <a:cubicBezTo>
                  <a:pt x="637482" y="254643"/>
                  <a:pt x="660802" y="277963"/>
                  <a:pt x="660802" y="306729"/>
                </a:cubicBezTo>
                <a:cubicBezTo>
                  <a:pt x="660802" y="335495"/>
                  <a:pt x="637482" y="358815"/>
                  <a:pt x="608716" y="358815"/>
                </a:cubicBezTo>
                <a:cubicBezTo>
                  <a:pt x="579950" y="358815"/>
                  <a:pt x="556630" y="335495"/>
                  <a:pt x="556630" y="306729"/>
                </a:cubicBezTo>
                <a:cubicBezTo>
                  <a:pt x="556630" y="277963"/>
                  <a:pt x="579950" y="254643"/>
                  <a:pt x="608716" y="254643"/>
                </a:cubicBezTo>
                <a:close/>
                <a:moveTo>
                  <a:pt x="330401" y="254643"/>
                </a:moveTo>
                <a:cubicBezTo>
                  <a:pt x="359167" y="254643"/>
                  <a:pt x="382487" y="277963"/>
                  <a:pt x="382487" y="306729"/>
                </a:cubicBezTo>
                <a:cubicBezTo>
                  <a:pt x="382487" y="335495"/>
                  <a:pt x="359167" y="358815"/>
                  <a:pt x="330401" y="358815"/>
                </a:cubicBezTo>
                <a:cubicBezTo>
                  <a:pt x="301635" y="358815"/>
                  <a:pt x="278315" y="335495"/>
                  <a:pt x="278315" y="306729"/>
                </a:cubicBezTo>
                <a:cubicBezTo>
                  <a:pt x="278315" y="277963"/>
                  <a:pt x="301635" y="254643"/>
                  <a:pt x="330401" y="254643"/>
                </a:cubicBezTo>
                <a:close/>
                <a:moveTo>
                  <a:pt x="52086" y="254643"/>
                </a:moveTo>
                <a:cubicBezTo>
                  <a:pt x="80852" y="254643"/>
                  <a:pt x="104172" y="277963"/>
                  <a:pt x="104172" y="306729"/>
                </a:cubicBezTo>
                <a:cubicBezTo>
                  <a:pt x="104172" y="335495"/>
                  <a:pt x="80852" y="358815"/>
                  <a:pt x="52086" y="358815"/>
                </a:cubicBezTo>
                <a:cubicBezTo>
                  <a:pt x="23320" y="358815"/>
                  <a:pt x="0" y="335495"/>
                  <a:pt x="0" y="306729"/>
                </a:cubicBezTo>
                <a:cubicBezTo>
                  <a:pt x="0" y="277963"/>
                  <a:pt x="23320" y="254643"/>
                  <a:pt x="52086" y="254643"/>
                </a:cubicBezTo>
                <a:close/>
                <a:moveTo>
                  <a:pt x="1165346" y="0"/>
                </a:moveTo>
                <a:cubicBezTo>
                  <a:pt x="1194112" y="0"/>
                  <a:pt x="1217432" y="23320"/>
                  <a:pt x="1217432" y="52086"/>
                </a:cubicBezTo>
                <a:cubicBezTo>
                  <a:pt x="1217432" y="80852"/>
                  <a:pt x="1194112" y="104172"/>
                  <a:pt x="1165346" y="104172"/>
                </a:cubicBezTo>
                <a:cubicBezTo>
                  <a:pt x="1136580" y="104172"/>
                  <a:pt x="1113260" y="80852"/>
                  <a:pt x="1113260" y="52086"/>
                </a:cubicBezTo>
                <a:cubicBezTo>
                  <a:pt x="1113260" y="23320"/>
                  <a:pt x="1136580" y="0"/>
                  <a:pt x="1165346" y="0"/>
                </a:cubicBezTo>
                <a:close/>
                <a:moveTo>
                  <a:pt x="887031" y="0"/>
                </a:moveTo>
                <a:cubicBezTo>
                  <a:pt x="915797" y="0"/>
                  <a:pt x="939117" y="23320"/>
                  <a:pt x="939117" y="52086"/>
                </a:cubicBezTo>
                <a:cubicBezTo>
                  <a:pt x="939117" y="80852"/>
                  <a:pt x="915797" y="104172"/>
                  <a:pt x="887031" y="104172"/>
                </a:cubicBezTo>
                <a:cubicBezTo>
                  <a:pt x="858265" y="104172"/>
                  <a:pt x="834945" y="80852"/>
                  <a:pt x="834945" y="52086"/>
                </a:cubicBezTo>
                <a:cubicBezTo>
                  <a:pt x="834945" y="23320"/>
                  <a:pt x="858265" y="0"/>
                  <a:pt x="887031" y="0"/>
                </a:cubicBezTo>
                <a:close/>
                <a:moveTo>
                  <a:pt x="608716" y="0"/>
                </a:moveTo>
                <a:cubicBezTo>
                  <a:pt x="637482" y="0"/>
                  <a:pt x="660802" y="23320"/>
                  <a:pt x="660802" y="52086"/>
                </a:cubicBezTo>
                <a:cubicBezTo>
                  <a:pt x="660802" y="80852"/>
                  <a:pt x="637482" y="104172"/>
                  <a:pt x="608716" y="104172"/>
                </a:cubicBezTo>
                <a:cubicBezTo>
                  <a:pt x="579950" y="104172"/>
                  <a:pt x="556630" y="80852"/>
                  <a:pt x="556630" y="52086"/>
                </a:cubicBezTo>
                <a:cubicBezTo>
                  <a:pt x="556630" y="23320"/>
                  <a:pt x="579950" y="0"/>
                  <a:pt x="608716" y="0"/>
                </a:cubicBezTo>
                <a:close/>
                <a:moveTo>
                  <a:pt x="330401" y="0"/>
                </a:moveTo>
                <a:cubicBezTo>
                  <a:pt x="359167" y="0"/>
                  <a:pt x="382487" y="23320"/>
                  <a:pt x="382487" y="52086"/>
                </a:cubicBezTo>
                <a:cubicBezTo>
                  <a:pt x="382487" y="80852"/>
                  <a:pt x="359167" y="104172"/>
                  <a:pt x="330401" y="104172"/>
                </a:cubicBezTo>
                <a:cubicBezTo>
                  <a:pt x="301635" y="104172"/>
                  <a:pt x="278315" y="80852"/>
                  <a:pt x="278315" y="52086"/>
                </a:cubicBezTo>
                <a:cubicBezTo>
                  <a:pt x="278315" y="23320"/>
                  <a:pt x="301635" y="0"/>
                  <a:pt x="330401" y="0"/>
                </a:cubicBezTo>
                <a:close/>
                <a:moveTo>
                  <a:pt x="52086" y="0"/>
                </a:moveTo>
                <a:cubicBezTo>
                  <a:pt x="80852" y="0"/>
                  <a:pt x="104172" y="23320"/>
                  <a:pt x="104172" y="52086"/>
                </a:cubicBezTo>
                <a:cubicBezTo>
                  <a:pt x="104172" y="80852"/>
                  <a:pt x="80852" y="104172"/>
                  <a:pt x="52086" y="104172"/>
                </a:cubicBezTo>
                <a:cubicBezTo>
                  <a:pt x="23320" y="104172"/>
                  <a:pt x="0" y="80852"/>
                  <a:pt x="0" y="52086"/>
                </a:cubicBezTo>
                <a:cubicBezTo>
                  <a:pt x="0" y="23320"/>
                  <a:pt x="23320" y="0"/>
                  <a:pt x="52086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5655767">
            <a:off x="5469903" y="5768605"/>
            <a:ext cx="2277046" cy="2277041"/>
          </a:xfrm>
          <a:custGeom>
            <a:avLst/>
            <a:gdLst>
              <a:gd name="connsiteX0" fmla="*/ 1851603 w 1950171"/>
              <a:gd name="connsiteY0" fmla="*/ 1400179 h 1950167"/>
              <a:gd name="connsiteX1" fmla="*/ 1832484 w 1950171"/>
              <a:gd name="connsiteY1" fmla="*/ 1439867 h 1950167"/>
              <a:gd name="connsiteX2" fmla="*/ 1171600 w 1950171"/>
              <a:gd name="connsiteY2" fmla="*/ 1930358 h 1950167"/>
              <a:gd name="connsiteX3" fmla="*/ 1159820 w 1950171"/>
              <a:gd name="connsiteY3" fmla="*/ 1932156 h 1950167"/>
              <a:gd name="connsiteX4" fmla="*/ 1932123 w 1950171"/>
              <a:gd name="connsiteY4" fmla="*/ 1160043 h 1950167"/>
              <a:gd name="connsiteX5" fmla="*/ 1930360 w 1950171"/>
              <a:gd name="connsiteY5" fmla="*/ 1171596 h 1950167"/>
              <a:gd name="connsiteX6" fmla="*/ 1906332 w 1950171"/>
              <a:gd name="connsiteY6" fmla="*/ 1265043 h 1950167"/>
              <a:gd name="connsiteX7" fmla="*/ 1900396 w 1950171"/>
              <a:gd name="connsiteY7" fmla="*/ 1281263 h 1950167"/>
              <a:gd name="connsiteX8" fmla="*/ 1034452 w 1950171"/>
              <a:gd name="connsiteY8" fmla="*/ 1947169 h 1950167"/>
              <a:gd name="connsiteX9" fmla="*/ 975085 w 1950171"/>
              <a:gd name="connsiteY9" fmla="*/ 1950167 h 1950167"/>
              <a:gd name="connsiteX10" fmla="*/ 908987 w 1950171"/>
              <a:gd name="connsiteY10" fmla="*/ 1946829 h 1950167"/>
              <a:gd name="connsiteX11" fmla="*/ 1949776 w 1950171"/>
              <a:gd name="connsiteY11" fmla="*/ 967260 h 1950167"/>
              <a:gd name="connsiteX12" fmla="*/ 1950171 w 1950171"/>
              <a:gd name="connsiteY12" fmla="*/ 975084 h 1950167"/>
              <a:gd name="connsiteX13" fmla="*/ 1945459 w 1950171"/>
              <a:gd name="connsiteY13" fmla="*/ 1068397 h 1950167"/>
              <a:gd name="connsiteX14" fmla="*/ 816949 w 1950171"/>
              <a:gd name="connsiteY14" fmla="*/ 1936215 h 1950167"/>
              <a:gd name="connsiteX15" fmla="*/ 778572 w 1950171"/>
              <a:gd name="connsiteY15" fmla="*/ 1930358 h 1950167"/>
              <a:gd name="connsiteX16" fmla="*/ 717714 w 1950171"/>
              <a:gd name="connsiteY16" fmla="*/ 1914709 h 1950167"/>
              <a:gd name="connsiteX17" fmla="*/ 1930640 w 1950171"/>
              <a:gd name="connsiteY17" fmla="*/ 780399 h 1950167"/>
              <a:gd name="connsiteX18" fmla="*/ 1945137 w 1950171"/>
              <a:gd name="connsiteY18" fmla="*/ 875386 h 1950167"/>
              <a:gd name="connsiteX19" fmla="*/ 1945820 w 1950171"/>
              <a:gd name="connsiteY19" fmla="*/ 888909 h 1950167"/>
              <a:gd name="connsiteX20" fmla="*/ 642876 w 1950171"/>
              <a:gd name="connsiteY20" fmla="*/ 1890865 h 1950167"/>
              <a:gd name="connsiteX21" fmla="*/ 595539 w 1950171"/>
              <a:gd name="connsiteY21" fmla="*/ 1873540 h 1950167"/>
              <a:gd name="connsiteX22" fmla="*/ 542405 w 1950171"/>
              <a:gd name="connsiteY22" fmla="*/ 1847944 h 1950167"/>
              <a:gd name="connsiteX23" fmla="*/ 1885369 w 1950171"/>
              <a:gd name="connsiteY23" fmla="*/ 627846 h 1950167"/>
              <a:gd name="connsiteX24" fmla="*/ 1906332 w 1950171"/>
              <a:gd name="connsiteY24" fmla="*/ 685123 h 1950167"/>
              <a:gd name="connsiteX25" fmla="*/ 1913326 w 1950171"/>
              <a:gd name="connsiteY25" fmla="*/ 712321 h 1950167"/>
              <a:gd name="connsiteX26" fmla="*/ 480341 w 1950171"/>
              <a:gd name="connsiteY26" fmla="*/ 1814278 h 1950167"/>
              <a:gd name="connsiteX27" fmla="*/ 429906 w 1950171"/>
              <a:gd name="connsiteY27" fmla="*/ 1783638 h 1950167"/>
              <a:gd name="connsiteX28" fmla="*/ 406978 w 1950171"/>
              <a:gd name="connsiteY28" fmla="*/ 1764721 h 1950167"/>
              <a:gd name="connsiteX29" fmla="*/ 1824828 w 1950171"/>
              <a:gd name="connsiteY29" fmla="*/ 497699 h 1950167"/>
              <a:gd name="connsiteX30" fmla="*/ 1832484 w 1950171"/>
              <a:gd name="connsiteY30" fmla="*/ 510301 h 1950167"/>
              <a:gd name="connsiteX31" fmla="*/ 1859488 w 1950171"/>
              <a:gd name="connsiteY31" fmla="*/ 566358 h 1950167"/>
              <a:gd name="connsiteX32" fmla="*/ 355919 w 1950171"/>
              <a:gd name="connsiteY32" fmla="*/ 1722594 h 1950167"/>
              <a:gd name="connsiteX33" fmla="*/ 296127 w 1950171"/>
              <a:gd name="connsiteY33" fmla="*/ 1673261 h 1950167"/>
              <a:gd name="connsiteX34" fmla="*/ 1732097 w 1950171"/>
              <a:gd name="connsiteY34" fmla="*/ 367432 h 1950167"/>
              <a:gd name="connsiteX35" fmla="*/ 1783642 w 1950171"/>
              <a:gd name="connsiteY35" fmla="*/ 429904 h 1950167"/>
              <a:gd name="connsiteX36" fmla="*/ 1791126 w 1950171"/>
              <a:gd name="connsiteY36" fmla="*/ 442223 h 1950167"/>
              <a:gd name="connsiteX37" fmla="*/ 252985 w 1950171"/>
              <a:gd name="connsiteY37" fmla="*/ 1625046 h 1950167"/>
              <a:gd name="connsiteX38" fmla="*/ 192317 w 1950171"/>
              <a:gd name="connsiteY38" fmla="*/ 1551515 h 1950167"/>
              <a:gd name="connsiteX39" fmla="*/ 1630948 w 1950171"/>
              <a:gd name="connsiteY39" fmla="*/ 257851 h 1950167"/>
              <a:gd name="connsiteX40" fmla="*/ 1664575 w 1950171"/>
              <a:gd name="connsiteY40" fmla="*/ 285596 h 1950167"/>
              <a:gd name="connsiteX41" fmla="*/ 1691011 w 1950171"/>
              <a:gd name="connsiteY41" fmla="*/ 317636 h 1950167"/>
              <a:gd name="connsiteX42" fmla="*/ 153980 w 1950171"/>
              <a:gd name="connsiteY42" fmla="*/ 1499604 h 1950167"/>
              <a:gd name="connsiteX43" fmla="*/ 117688 w 1950171"/>
              <a:gd name="connsiteY43" fmla="*/ 1439867 h 1950167"/>
              <a:gd name="connsiteX44" fmla="*/ 111246 w 1950171"/>
              <a:gd name="connsiteY44" fmla="*/ 1426493 h 1950167"/>
              <a:gd name="connsiteX45" fmla="*/ 1506636 w 1950171"/>
              <a:gd name="connsiteY45" fmla="*/ 158249 h 1950167"/>
              <a:gd name="connsiteX46" fmla="*/ 1520265 w 1950171"/>
              <a:gd name="connsiteY46" fmla="*/ 166529 h 1950167"/>
              <a:gd name="connsiteX47" fmla="*/ 1579888 w 1950171"/>
              <a:gd name="connsiteY47" fmla="*/ 215723 h 1950167"/>
              <a:gd name="connsiteX48" fmla="*/ 82636 w 1950171"/>
              <a:gd name="connsiteY48" fmla="*/ 1367102 h 1950167"/>
              <a:gd name="connsiteX49" fmla="*/ 76628 w 1950171"/>
              <a:gd name="connsiteY49" fmla="*/ 1354631 h 1950167"/>
              <a:gd name="connsiteX50" fmla="*/ 49005 w 1950171"/>
              <a:gd name="connsiteY50" fmla="*/ 1279159 h 1950167"/>
              <a:gd name="connsiteX51" fmla="*/ 1351931 w 1950171"/>
              <a:gd name="connsiteY51" fmla="*/ 75638 h 1950167"/>
              <a:gd name="connsiteX52" fmla="*/ 1354632 w 1950171"/>
              <a:gd name="connsiteY52" fmla="*/ 76627 h 1950167"/>
              <a:gd name="connsiteX53" fmla="*/ 1439869 w 1950171"/>
              <a:gd name="connsiteY53" fmla="*/ 117687 h 1950167"/>
              <a:gd name="connsiteX54" fmla="*/ 1447505 w 1950171"/>
              <a:gd name="connsiteY54" fmla="*/ 122326 h 1950167"/>
              <a:gd name="connsiteX55" fmla="*/ 30247 w 1950171"/>
              <a:gd name="connsiteY55" fmla="*/ 1212189 h 1950167"/>
              <a:gd name="connsiteX56" fmla="*/ 19810 w 1950171"/>
              <a:gd name="connsiteY56" fmla="*/ 1171597 h 1950167"/>
              <a:gd name="connsiteX57" fmla="*/ 10035 w 1950171"/>
              <a:gd name="connsiteY57" fmla="*/ 1107550 h 1950167"/>
              <a:gd name="connsiteX58" fmla="*/ 1171051 w 1950171"/>
              <a:gd name="connsiteY58" fmla="*/ 19725 h 1950167"/>
              <a:gd name="connsiteX59" fmla="*/ 1171599 w 1950171"/>
              <a:gd name="connsiteY59" fmla="*/ 19809 h 1950167"/>
              <a:gd name="connsiteX60" fmla="*/ 1265046 w 1950171"/>
              <a:gd name="connsiteY60" fmla="*/ 43837 h 1950167"/>
              <a:gd name="connsiteX61" fmla="*/ 1280220 w 1950171"/>
              <a:gd name="connsiteY61" fmla="*/ 49391 h 1950167"/>
              <a:gd name="connsiteX62" fmla="*/ 2858 w 1950171"/>
              <a:gd name="connsiteY62" fmla="*/ 1031675 h 1950167"/>
              <a:gd name="connsiteX63" fmla="*/ 0 w 1950171"/>
              <a:gd name="connsiteY63" fmla="*/ 975083 h 1950167"/>
              <a:gd name="connsiteX64" fmla="*/ 2880 w 1950171"/>
              <a:gd name="connsiteY64" fmla="*/ 918042 h 1950167"/>
              <a:gd name="connsiteX65" fmla="*/ 856443 w 1950171"/>
              <a:gd name="connsiteY65" fmla="*/ 7925 h 1950167"/>
              <a:gd name="connsiteX66" fmla="*/ 70484 w 1950171"/>
              <a:gd name="connsiteY66" fmla="*/ 612324 h 1950167"/>
              <a:gd name="connsiteX67" fmla="*/ 76628 w 1950171"/>
              <a:gd name="connsiteY67" fmla="*/ 595537 h 1950167"/>
              <a:gd name="connsiteX68" fmla="*/ 778572 w 1950171"/>
              <a:gd name="connsiteY68" fmla="*/ 19810 h 1950167"/>
              <a:gd name="connsiteX69" fmla="*/ 975085 w 1950171"/>
              <a:gd name="connsiteY69" fmla="*/ 0 h 1950167"/>
              <a:gd name="connsiteX70" fmla="*/ 1074782 w 1950171"/>
              <a:gd name="connsiteY70" fmla="*/ 5034 h 1950167"/>
              <a:gd name="connsiteX71" fmla="*/ 1082736 w 1950171"/>
              <a:gd name="connsiteY71" fmla="*/ 6248 h 1950167"/>
              <a:gd name="connsiteX72" fmla="*/ 12018 w 1950171"/>
              <a:gd name="connsiteY72" fmla="*/ 829623 h 1950167"/>
              <a:gd name="connsiteX73" fmla="*/ 19810 w 1950171"/>
              <a:gd name="connsiteY73" fmla="*/ 778571 h 1950167"/>
              <a:gd name="connsiteX74" fmla="*/ 34517 w 1950171"/>
              <a:gd name="connsiteY74" fmla="*/ 721375 h 1950167"/>
              <a:gd name="connsiteX75" fmla="*/ 972417 w 1950171"/>
              <a:gd name="connsiteY75" fmla="*/ 135 h 1950167"/>
            </a:gdLst>
            <a:ahLst/>
            <a:cxnLst/>
            <a:rect l="l" t="t" r="r" b="b"/>
            <a:pathLst>
              <a:path w="1950171" h="1950167">
                <a:moveTo>
                  <a:pt x="1851603" y="1400179"/>
                </a:moveTo>
                <a:lnTo>
                  <a:pt x="1832484" y="1439867"/>
                </a:lnTo>
                <a:cubicBezTo>
                  <a:pt x="1697385" y="1688560"/>
                  <a:pt x="1457241" y="1871907"/>
                  <a:pt x="1171600" y="1930358"/>
                </a:cubicBezTo>
                <a:lnTo>
                  <a:pt x="1159820" y="1932156"/>
                </a:lnTo>
                <a:close/>
                <a:moveTo>
                  <a:pt x="1932123" y="1160043"/>
                </a:moveTo>
                <a:lnTo>
                  <a:pt x="1930360" y="1171596"/>
                </a:lnTo>
                <a:cubicBezTo>
                  <a:pt x="1923865" y="1203334"/>
                  <a:pt x="1915829" y="1234510"/>
                  <a:pt x="1906332" y="1265043"/>
                </a:cubicBezTo>
                <a:lnTo>
                  <a:pt x="1900396" y="1281263"/>
                </a:lnTo>
                <a:lnTo>
                  <a:pt x="1034452" y="1947169"/>
                </a:lnTo>
                <a:lnTo>
                  <a:pt x="975085" y="1950167"/>
                </a:lnTo>
                <a:lnTo>
                  <a:pt x="908987" y="1946829"/>
                </a:lnTo>
                <a:close/>
                <a:moveTo>
                  <a:pt x="1949776" y="967260"/>
                </a:moveTo>
                <a:lnTo>
                  <a:pt x="1950171" y="975084"/>
                </a:lnTo>
                <a:lnTo>
                  <a:pt x="1945459" y="1068397"/>
                </a:lnTo>
                <a:lnTo>
                  <a:pt x="816949" y="1936215"/>
                </a:lnTo>
                <a:lnTo>
                  <a:pt x="778572" y="1930358"/>
                </a:lnTo>
                <a:lnTo>
                  <a:pt x="717714" y="1914709"/>
                </a:lnTo>
                <a:close/>
                <a:moveTo>
                  <a:pt x="1930640" y="780399"/>
                </a:moveTo>
                <a:lnTo>
                  <a:pt x="1945137" y="875386"/>
                </a:lnTo>
                <a:lnTo>
                  <a:pt x="1945820" y="888909"/>
                </a:lnTo>
                <a:lnTo>
                  <a:pt x="642876" y="1890865"/>
                </a:lnTo>
                <a:lnTo>
                  <a:pt x="595539" y="1873540"/>
                </a:lnTo>
                <a:lnTo>
                  <a:pt x="542405" y="1847944"/>
                </a:lnTo>
                <a:close/>
                <a:moveTo>
                  <a:pt x="1885369" y="627846"/>
                </a:moveTo>
                <a:lnTo>
                  <a:pt x="1906332" y="685123"/>
                </a:lnTo>
                <a:lnTo>
                  <a:pt x="1913326" y="712321"/>
                </a:lnTo>
                <a:lnTo>
                  <a:pt x="480341" y="1814278"/>
                </a:lnTo>
                <a:lnTo>
                  <a:pt x="429906" y="1783638"/>
                </a:lnTo>
                <a:lnTo>
                  <a:pt x="406978" y="1764721"/>
                </a:lnTo>
                <a:close/>
                <a:moveTo>
                  <a:pt x="1824828" y="497699"/>
                </a:moveTo>
                <a:lnTo>
                  <a:pt x="1832484" y="510301"/>
                </a:lnTo>
                <a:lnTo>
                  <a:pt x="1859488" y="566358"/>
                </a:lnTo>
                <a:lnTo>
                  <a:pt x="355919" y="1722594"/>
                </a:lnTo>
                <a:lnTo>
                  <a:pt x="296127" y="1673261"/>
                </a:lnTo>
                <a:close/>
                <a:moveTo>
                  <a:pt x="1732097" y="367432"/>
                </a:moveTo>
                <a:lnTo>
                  <a:pt x="1783642" y="429904"/>
                </a:lnTo>
                <a:lnTo>
                  <a:pt x="1791126" y="442223"/>
                </a:lnTo>
                <a:lnTo>
                  <a:pt x="252985" y="1625046"/>
                </a:lnTo>
                <a:lnTo>
                  <a:pt x="192317" y="1551515"/>
                </a:lnTo>
                <a:close/>
                <a:moveTo>
                  <a:pt x="1630948" y="257851"/>
                </a:moveTo>
                <a:lnTo>
                  <a:pt x="1664575" y="285596"/>
                </a:lnTo>
                <a:lnTo>
                  <a:pt x="1691011" y="317636"/>
                </a:lnTo>
                <a:lnTo>
                  <a:pt x="153980" y="1499604"/>
                </a:lnTo>
                <a:lnTo>
                  <a:pt x="117688" y="1439867"/>
                </a:lnTo>
                <a:lnTo>
                  <a:pt x="111246" y="1426493"/>
                </a:lnTo>
                <a:close/>
                <a:moveTo>
                  <a:pt x="1506636" y="158249"/>
                </a:moveTo>
                <a:lnTo>
                  <a:pt x="1520265" y="166529"/>
                </a:lnTo>
                <a:lnTo>
                  <a:pt x="1579888" y="215723"/>
                </a:lnTo>
                <a:lnTo>
                  <a:pt x="82636" y="1367102"/>
                </a:lnTo>
                <a:lnTo>
                  <a:pt x="76628" y="1354631"/>
                </a:lnTo>
                <a:lnTo>
                  <a:pt x="49005" y="1279159"/>
                </a:lnTo>
                <a:close/>
                <a:moveTo>
                  <a:pt x="1351931" y="75638"/>
                </a:moveTo>
                <a:lnTo>
                  <a:pt x="1354632" y="76627"/>
                </a:lnTo>
                <a:cubicBezTo>
                  <a:pt x="1383797" y="88962"/>
                  <a:pt x="1412236" y="102676"/>
                  <a:pt x="1439869" y="117687"/>
                </a:cubicBezTo>
                <a:lnTo>
                  <a:pt x="1447505" y="122326"/>
                </a:lnTo>
                <a:lnTo>
                  <a:pt x="30247" y="1212189"/>
                </a:lnTo>
                <a:lnTo>
                  <a:pt x="19810" y="1171597"/>
                </a:lnTo>
                <a:lnTo>
                  <a:pt x="10035" y="1107550"/>
                </a:lnTo>
                <a:close/>
                <a:moveTo>
                  <a:pt x="1171051" y="19725"/>
                </a:moveTo>
                <a:lnTo>
                  <a:pt x="1171599" y="19809"/>
                </a:lnTo>
                <a:cubicBezTo>
                  <a:pt x="1203337" y="26304"/>
                  <a:pt x="1234513" y="34340"/>
                  <a:pt x="1265046" y="43837"/>
                </a:cubicBezTo>
                <a:lnTo>
                  <a:pt x="1280220" y="49391"/>
                </a:lnTo>
                <a:lnTo>
                  <a:pt x="2858" y="1031675"/>
                </a:lnTo>
                <a:lnTo>
                  <a:pt x="0" y="975083"/>
                </a:lnTo>
                <a:lnTo>
                  <a:pt x="2880" y="918042"/>
                </a:lnTo>
                <a:close/>
                <a:moveTo>
                  <a:pt x="856443" y="7925"/>
                </a:moveTo>
                <a:lnTo>
                  <a:pt x="70484" y="612324"/>
                </a:lnTo>
                <a:lnTo>
                  <a:pt x="76628" y="595537"/>
                </a:lnTo>
                <a:cubicBezTo>
                  <a:pt x="199983" y="303894"/>
                  <a:pt x="461194" y="84755"/>
                  <a:pt x="778572" y="19810"/>
                </a:cubicBezTo>
                <a:close/>
                <a:moveTo>
                  <a:pt x="975085" y="0"/>
                </a:moveTo>
                <a:cubicBezTo>
                  <a:pt x="1008743" y="0"/>
                  <a:pt x="1042002" y="1705"/>
                  <a:pt x="1074782" y="5034"/>
                </a:cubicBezTo>
                <a:lnTo>
                  <a:pt x="1082736" y="6248"/>
                </a:lnTo>
                <a:lnTo>
                  <a:pt x="12018" y="829623"/>
                </a:lnTo>
                <a:lnTo>
                  <a:pt x="19810" y="778571"/>
                </a:lnTo>
                <a:lnTo>
                  <a:pt x="34517" y="721375"/>
                </a:lnTo>
                <a:lnTo>
                  <a:pt x="972417" y="135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5880" y="1787904"/>
            <a:ext cx="2718454" cy="11330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000" dirty="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495070" y="877006"/>
            <a:ext cx="413422" cy="413422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88192" y="877006"/>
            <a:ext cx="413422" cy="413422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322775" y="877006"/>
            <a:ext cx="413422" cy="413422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64097" y="952911"/>
            <a:ext cx="261612" cy="26161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570975" y="969199"/>
            <a:ext cx="261612" cy="22903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390552" y="968799"/>
            <a:ext cx="277868" cy="22983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929168" y="1919916"/>
            <a:ext cx="175260" cy="17525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19898" y="1214523"/>
            <a:ext cx="1855470" cy="4986607"/>
          </a:xfrm>
          <a:custGeom>
            <a:avLst/>
            <a:gdLst>
              <a:gd name="connsiteX0" fmla="*/ 598781 w 1855470"/>
              <a:gd name="connsiteY0" fmla="*/ 0 h 4986607"/>
              <a:gd name="connsiteX1" fmla="*/ 791952 w 1855470"/>
              <a:gd name="connsiteY1" fmla="*/ 190448 h 4986607"/>
              <a:gd name="connsiteX2" fmla="*/ 1855470 w 1855470"/>
              <a:gd name="connsiteY2" fmla="*/ 2692200 h 4986607"/>
              <a:gd name="connsiteX3" fmla="*/ 1103421 w 1855470"/>
              <a:gd name="connsiteY3" fmla="*/ 4827420 h 4986607"/>
              <a:gd name="connsiteX4" fmla="*/ 976134 w 1855470"/>
              <a:gd name="connsiteY4" fmla="*/ 4986607 h 4986607"/>
              <a:gd name="connsiteX5" fmla="*/ 853040 w 1855470"/>
              <a:gd name="connsiteY5" fmla="*/ 4827604 h 4986607"/>
              <a:gd name="connsiteX6" fmla="*/ 0 w 1855470"/>
              <a:gd name="connsiteY6" fmla="*/ 2219760 h 4986607"/>
              <a:gd name="connsiteX7" fmla="*/ 518247 w 1855470"/>
              <a:gd name="connsiteY7" fmla="*/ 142174 h 4986607"/>
              <a:gd name="connsiteX8" fmla="*/ 598781 w 1855470"/>
              <a:gd name="connsiteY8" fmla="*/ 0 h 4986607"/>
            </a:gdLst>
            <a:ahLst/>
            <a:cxnLst/>
            <a:rect l="l" t="t" r="r" b="b"/>
            <a:pathLst>
              <a:path w="1855470" h="4986607">
                <a:moveTo>
                  <a:pt x="598781" y="0"/>
                </a:moveTo>
                <a:lnTo>
                  <a:pt x="791952" y="190448"/>
                </a:lnTo>
                <a:cubicBezTo>
                  <a:pt x="1462100" y="898536"/>
                  <a:pt x="1855470" y="1761287"/>
                  <a:pt x="1855470" y="2692200"/>
                </a:cubicBezTo>
                <a:cubicBezTo>
                  <a:pt x="1855470" y="3467961"/>
                  <a:pt x="1582296" y="4196388"/>
                  <a:pt x="1103421" y="4827420"/>
                </a:cubicBezTo>
                <a:lnTo>
                  <a:pt x="976134" y="4986607"/>
                </a:lnTo>
                <a:lnTo>
                  <a:pt x="853040" y="4827604"/>
                </a:lnTo>
                <a:cubicBezTo>
                  <a:pt x="317276" y="4100397"/>
                  <a:pt x="0" y="3197689"/>
                  <a:pt x="0" y="2219760"/>
                </a:cubicBezTo>
                <a:cubicBezTo>
                  <a:pt x="0" y="1467507"/>
                  <a:pt x="187738" y="759764"/>
                  <a:pt x="518247" y="142174"/>
                </a:cubicBezTo>
                <a:lnTo>
                  <a:pt x="59878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798451" y="1952633"/>
            <a:ext cx="330286" cy="331948"/>
          </a:xfrm>
          <a:custGeom>
            <a:avLst/>
            <a:gdLst>
              <a:gd name="connsiteX0" fmla="*/ 1311006 w 2396243"/>
              <a:gd name="connsiteY0" fmla="*/ 0 h 2408295"/>
              <a:gd name="connsiteX1" fmla="*/ 1551529 w 2396243"/>
              <a:gd name="connsiteY1" fmla="*/ 36176 h 2408295"/>
              <a:gd name="connsiteX2" fmla="*/ 1579263 w 2396243"/>
              <a:gd name="connsiteY2" fmla="*/ 325098 h 2408295"/>
              <a:gd name="connsiteX3" fmla="*/ 1625901 w 2396243"/>
              <a:gd name="connsiteY3" fmla="*/ 344388 h 2408295"/>
              <a:gd name="connsiteX4" fmla="*/ 1659191 w 2396243"/>
              <a:gd name="connsiteY4" fmla="*/ 362044 h 2408295"/>
              <a:gd name="connsiteX5" fmla="*/ 1881177 w 2396243"/>
              <a:gd name="connsiteY5" fmla="*/ 190415 h 2408295"/>
              <a:gd name="connsiteX6" fmla="*/ 2072177 w 2396243"/>
              <a:gd name="connsiteY6" fmla="*/ 341013 h 2408295"/>
              <a:gd name="connsiteX7" fmla="*/ 1955579 w 2396243"/>
              <a:gd name="connsiteY7" fmla="*/ 600235 h 2408295"/>
              <a:gd name="connsiteX8" fmla="*/ 1985064 w 2396243"/>
              <a:gd name="connsiteY8" fmla="*/ 635504 h 2408295"/>
              <a:gd name="connsiteX9" fmla="*/ 2038780 w 2396243"/>
              <a:gd name="connsiteY9" fmla="*/ 714494 h 2408295"/>
              <a:gd name="connsiteX10" fmla="*/ 2042504 w 2396243"/>
              <a:gd name="connsiteY10" fmla="*/ 721361 h 2408295"/>
              <a:gd name="connsiteX11" fmla="*/ 2310047 w 2396243"/>
              <a:gd name="connsiteY11" fmla="*/ 694377 h 2408295"/>
              <a:gd name="connsiteX12" fmla="*/ 2392419 w 2396243"/>
              <a:gd name="connsiteY12" fmla="*/ 923234 h 2408295"/>
              <a:gd name="connsiteX13" fmla="*/ 2169053 w 2396243"/>
              <a:gd name="connsiteY13" fmla="*/ 1072945 h 2408295"/>
              <a:gd name="connsiteX14" fmla="*/ 2170559 w 2396243"/>
              <a:gd name="connsiteY14" fmla="*/ 1080611 h 2408295"/>
              <a:gd name="connsiteX15" fmla="*/ 2179509 w 2396243"/>
              <a:gd name="connsiteY15" fmla="*/ 1175716 h 2408295"/>
              <a:gd name="connsiteX16" fmla="*/ 2179090 w 2396243"/>
              <a:gd name="connsiteY16" fmla="*/ 1254038 h 2408295"/>
              <a:gd name="connsiteX17" fmla="*/ 2396243 w 2396243"/>
              <a:gd name="connsiteY17" fmla="*/ 1360844 h 2408295"/>
              <a:gd name="connsiteX18" fmla="*/ 2345035 w 2396243"/>
              <a:gd name="connsiteY18" fmla="*/ 1598622 h 2408295"/>
              <a:gd name="connsiteX19" fmla="*/ 2097442 w 2396243"/>
              <a:gd name="connsiteY19" fmla="*/ 1606760 h 2408295"/>
              <a:gd name="connsiteX20" fmla="*/ 2088265 w 2396243"/>
              <a:gd name="connsiteY20" fmla="*/ 1628949 h 2408295"/>
              <a:gd name="connsiteX21" fmla="*/ 2044863 w 2396243"/>
              <a:gd name="connsiteY21" fmla="*/ 1710790 h 2408295"/>
              <a:gd name="connsiteX22" fmla="*/ 2043691 w 2396243"/>
              <a:gd name="connsiteY22" fmla="*/ 1712567 h 2408295"/>
              <a:gd name="connsiteX23" fmla="*/ 2189303 w 2396243"/>
              <a:gd name="connsiteY23" fmla="*/ 1927567 h 2408295"/>
              <a:gd name="connsiteX24" fmla="*/ 2027009 w 2396243"/>
              <a:gd name="connsiteY24" fmla="*/ 2108732 h 2408295"/>
              <a:gd name="connsiteX25" fmla="*/ 1797639 w 2396243"/>
              <a:gd name="connsiteY25" fmla="*/ 1987705 h 2408295"/>
              <a:gd name="connsiteX26" fmla="*/ 1797151 w 2396243"/>
              <a:gd name="connsiteY26" fmla="*/ 1988113 h 2408295"/>
              <a:gd name="connsiteX27" fmla="*/ 1718160 w 2396243"/>
              <a:gd name="connsiteY27" fmla="*/ 2041827 h 2408295"/>
              <a:gd name="connsiteX28" fmla="*/ 1709350 w 2396243"/>
              <a:gd name="connsiteY28" fmla="*/ 2046606 h 2408295"/>
              <a:gd name="connsiteX29" fmla="*/ 1735431 w 2396243"/>
              <a:gd name="connsiteY29" fmla="*/ 2305185 h 2408295"/>
              <a:gd name="connsiteX30" fmla="*/ 1506575 w 2396243"/>
              <a:gd name="connsiteY30" fmla="*/ 2387559 h 2408295"/>
              <a:gd name="connsiteX31" fmla="*/ 1361877 w 2396243"/>
              <a:gd name="connsiteY31" fmla="*/ 2171673 h 2408295"/>
              <a:gd name="connsiteX32" fmla="*/ 1352044 w 2396243"/>
              <a:gd name="connsiteY32" fmla="*/ 2173606 h 2408295"/>
              <a:gd name="connsiteX33" fmla="*/ 1289973 w 2396243"/>
              <a:gd name="connsiteY33" fmla="*/ 2179447 h 2408295"/>
              <a:gd name="connsiteX34" fmla="*/ 1194763 w 2396243"/>
              <a:gd name="connsiteY34" fmla="*/ 2408295 h 2408295"/>
              <a:gd name="connsiteX35" fmla="*/ 954238 w 2396243"/>
              <a:gd name="connsiteY35" fmla="*/ 2372121 h 2408295"/>
              <a:gd name="connsiteX36" fmla="*/ 931932 w 2396243"/>
              <a:gd name="connsiteY36" fmla="*/ 2139742 h 2408295"/>
              <a:gd name="connsiteX37" fmla="*/ 889312 w 2396243"/>
              <a:gd name="connsiteY37" fmla="*/ 2126718 h 2408295"/>
              <a:gd name="connsiteX38" fmla="*/ 803707 w 2396243"/>
              <a:gd name="connsiteY38" fmla="*/ 2091312 h 2408295"/>
              <a:gd name="connsiteX39" fmla="*/ 777478 w 2396243"/>
              <a:gd name="connsiteY39" fmla="*/ 2077401 h 2408295"/>
              <a:gd name="connsiteX40" fmla="*/ 586945 w 2396243"/>
              <a:gd name="connsiteY40" fmla="*/ 2224711 h 2408295"/>
              <a:gd name="connsiteX41" fmla="*/ 395945 w 2396243"/>
              <a:gd name="connsiteY41" fmla="*/ 2074114 h 2408295"/>
              <a:gd name="connsiteX42" fmla="*/ 493054 w 2396243"/>
              <a:gd name="connsiteY42" fmla="*/ 1858219 h 2408295"/>
              <a:gd name="connsiteX43" fmla="*/ 444542 w 2396243"/>
              <a:gd name="connsiteY43" fmla="*/ 1800198 h 2408295"/>
              <a:gd name="connsiteX44" fmla="*/ 390829 w 2396243"/>
              <a:gd name="connsiteY44" fmla="*/ 1721206 h 2408295"/>
              <a:gd name="connsiteX45" fmla="*/ 384996 w 2396243"/>
              <a:gd name="connsiteY45" fmla="*/ 1710454 h 2408295"/>
              <a:gd name="connsiteX46" fmla="*/ 135376 w 2396243"/>
              <a:gd name="connsiteY46" fmla="*/ 1735630 h 2408295"/>
              <a:gd name="connsiteX47" fmla="*/ 53002 w 2396243"/>
              <a:gd name="connsiteY47" fmla="*/ 1506775 h 2408295"/>
              <a:gd name="connsiteX48" fmla="*/ 261406 w 2396243"/>
              <a:gd name="connsiteY48" fmla="*/ 1367093 h 2408295"/>
              <a:gd name="connsiteX49" fmla="*/ 259047 w 2396243"/>
              <a:gd name="connsiteY49" fmla="*/ 1355090 h 2408295"/>
              <a:gd name="connsiteX50" fmla="*/ 250098 w 2396243"/>
              <a:gd name="connsiteY50" fmla="*/ 1259984 h 2408295"/>
              <a:gd name="connsiteX51" fmla="*/ 250329 w 2396243"/>
              <a:gd name="connsiteY51" fmla="*/ 1216709 h 2408295"/>
              <a:gd name="connsiteX52" fmla="*/ 0 w 2396243"/>
              <a:gd name="connsiteY52" fmla="*/ 1093586 h 2408295"/>
              <a:gd name="connsiteX53" fmla="*/ 51208 w 2396243"/>
              <a:gd name="connsiteY53" fmla="*/ 855809 h 2408295"/>
              <a:gd name="connsiteX54" fmla="*/ 324770 w 2396243"/>
              <a:gd name="connsiteY54" fmla="*/ 846818 h 2408295"/>
              <a:gd name="connsiteX55" fmla="*/ 341341 w 2396243"/>
              <a:gd name="connsiteY55" fmla="*/ 806753 h 2408295"/>
              <a:gd name="connsiteX56" fmla="*/ 384745 w 2396243"/>
              <a:gd name="connsiteY56" fmla="*/ 724911 h 2408295"/>
              <a:gd name="connsiteX57" fmla="*/ 385916 w 2396243"/>
              <a:gd name="connsiteY57" fmla="*/ 723135 h 2408295"/>
              <a:gd name="connsiteX58" fmla="*/ 240301 w 2396243"/>
              <a:gd name="connsiteY58" fmla="*/ 508133 h 2408295"/>
              <a:gd name="connsiteX59" fmla="*/ 402598 w 2396243"/>
              <a:gd name="connsiteY59" fmla="*/ 326968 h 2408295"/>
              <a:gd name="connsiteX60" fmla="*/ 631966 w 2396243"/>
              <a:gd name="connsiteY60" fmla="*/ 447997 h 2408295"/>
              <a:gd name="connsiteX61" fmla="*/ 632455 w 2396243"/>
              <a:gd name="connsiteY61" fmla="*/ 447589 h 2408295"/>
              <a:gd name="connsiteX62" fmla="*/ 711448 w 2396243"/>
              <a:gd name="connsiteY62" fmla="*/ 393874 h 2408295"/>
              <a:gd name="connsiteX63" fmla="*/ 720257 w 2396243"/>
              <a:gd name="connsiteY63" fmla="*/ 389096 h 2408295"/>
              <a:gd name="connsiteX64" fmla="*/ 694176 w 2396243"/>
              <a:gd name="connsiteY64" fmla="*/ 130515 h 2408295"/>
              <a:gd name="connsiteX65" fmla="*/ 923031 w 2396243"/>
              <a:gd name="connsiteY65" fmla="*/ 48142 h 2408295"/>
              <a:gd name="connsiteX66" fmla="*/ 1067728 w 2396243"/>
              <a:gd name="connsiteY66" fmla="*/ 264027 h 2408295"/>
              <a:gd name="connsiteX67" fmla="*/ 1077563 w 2396243"/>
              <a:gd name="connsiteY67" fmla="*/ 262092 h 2408295"/>
              <a:gd name="connsiteX68" fmla="*/ 1172668 w 2396243"/>
              <a:gd name="connsiteY68" fmla="*/ 253145 h 2408295"/>
              <a:gd name="connsiteX69" fmla="*/ 1205613 w 2396243"/>
              <a:gd name="connsiteY69" fmla="*/ 253320 h 2408295"/>
              <a:gd name="connsiteX70" fmla="*/ 1311006 w 2396243"/>
              <a:gd name="connsiteY70" fmla="*/ 0 h 2408295"/>
              <a:gd name="connsiteX71" fmla="*/ 1198121 w 2396243"/>
              <a:gd name="connsiteY71" fmla="*/ 427088 h 2408295"/>
              <a:gd name="connsiteX72" fmla="*/ 421062 w 2396243"/>
              <a:gd name="connsiteY72" fmla="*/ 1204147 h 2408295"/>
              <a:gd name="connsiteX73" fmla="*/ 1198121 w 2396243"/>
              <a:gd name="connsiteY73" fmla="*/ 1981206 h 2408295"/>
              <a:gd name="connsiteX74" fmla="*/ 1975180 w 2396243"/>
              <a:gd name="connsiteY74" fmla="*/ 1204147 h 2408295"/>
              <a:gd name="connsiteX75" fmla="*/ 1198121 w 2396243"/>
              <a:gd name="connsiteY75" fmla="*/ 427088 h 2408295"/>
            </a:gdLst>
            <a:ahLst/>
            <a:cxnLst/>
            <a:rect l="l" t="t" r="r" b="b"/>
            <a:pathLst>
              <a:path w="2396243" h="2408295">
                <a:moveTo>
                  <a:pt x="1311006" y="0"/>
                </a:moveTo>
                <a:lnTo>
                  <a:pt x="1551529" y="36176"/>
                </a:lnTo>
                <a:lnTo>
                  <a:pt x="1579263" y="325098"/>
                </a:lnTo>
                <a:lnTo>
                  <a:pt x="1625901" y="344388"/>
                </a:lnTo>
                <a:lnTo>
                  <a:pt x="1659191" y="362044"/>
                </a:lnTo>
                <a:lnTo>
                  <a:pt x="1881177" y="190415"/>
                </a:lnTo>
                <a:lnTo>
                  <a:pt x="2072177" y="341013"/>
                </a:lnTo>
                <a:lnTo>
                  <a:pt x="1955579" y="600235"/>
                </a:lnTo>
                <a:lnTo>
                  <a:pt x="1985064" y="635504"/>
                </a:lnTo>
                <a:cubicBezTo>
                  <a:pt x="2004150" y="660761"/>
                  <a:pt x="2022089" y="687108"/>
                  <a:pt x="2038780" y="714494"/>
                </a:cubicBezTo>
                <a:lnTo>
                  <a:pt x="2042504" y="721361"/>
                </a:lnTo>
                <a:lnTo>
                  <a:pt x="2310047" y="694377"/>
                </a:lnTo>
                <a:lnTo>
                  <a:pt x="2392419" y="923234"/>
                </a:lnTo>
                <a:lnTo>
                  <a:pt x="2169053" y="1072945"/>
                </a:lnTo>
                <a:lnTo>
                  <a:pt x="2170559" y="1080611"/>
                </a:lnTo>
                <a:cubicBezTo>
                  <a:pt x="2175151" y="1112352"/>
                  <a:pt x="2178118" y="1144090"/>
                  <a:pt x="2179509" y="1175716"/>
                </a:cubicBezTo>
                <a:lnTo>
                  <a:pt x="2179090" y="1254038"/>
                </a:lnTo>
                <a:lnTo>
                  <a:pt x="2396243" y="1360844"/>
                </a:lnTo>
                <a:lnTo>
                  <a:pt x="2345035" y="1598622"/>
                </a:lnTo>
                <a:lnTo>
                  <a:pt x="2097442" y="1606760"/>
                </a:lnTo>
                <a:lnTo>
                  <a:pt x="2088265" y="1628949"/>
                </a:lnTo>
                <a:cubicBezTo>
                  <a:pt x="2075114" y="1656890"/>
                  <a:pt x="2060631" y="1684207"/>
                  <a:pt x="2044863" y="1710790"/>
                </a:cubicBezTo>
                <a:lnTo>
                  <a:pt x="2043691" y="1712567"/>
                </a:lnTo>
                <a:lnTo>
                  <a:pt x="2189303" y="1927567"/>
                </a:lnTo>
                <a:lnTo>
                  <a:pt x="2027009" y="2108732"/>
                </a:lnTo>
                <a:lnTo>
                  <a:pt x="1797639" y="1987705"/>
                </a:lnTo>
                <a:lnTo>
                  <a:pt x="1797151" y="1988113"/>
                </a:lnTo>
                <a:cubicBezTo>
                  <a:pt x="1771894" y="2007195"/>
                  <a:pt x="1745547" y="2025136"/>
                  <a:pt x="1718160" y="2041827"/>
                </a:cubicBezTo>
                <a:lnTo>
                  <a:pt x="1709350" y="2046606"/>
                </a:lnTo>
                <a:lnTo>
                  <a:pt x="1735431" y="2305185"/>
                </a:lnTo>
                <a:lnTo>
                  <a:pt x="1506575" y="2387559"/>
                </a:lnTo>
                <a:lnTo>
                  <a:pt x="1361877" y="2171673"/>
                </a:lnTo>
                <a:lnTo>
                  <a:pt x="1352044" y="2173606"/>
                </a:lnTo>
                <a:lnTo>
                  <a:pt x="1289973" y="2179447"/>
                </a:lnTo>
                <a:lnTo>
                  <a:pt x="1194763" y="2408295"/>
                </a:lnTo>
                <a:lnTo>
                  <a:pt x="954238" y="2372121"/>
                </a:lnTo>
                <a:lnTo>
                  <a:pt x="931932" y="2139742"/>
                </a:lnTo>
                <a:lnTo>
                  <a:pt x="889312" y="2126718"/>
                </a:lnTo>
                <a:cubicBezTo>
                  <a:pt x="860218" y="2116280"/>
                  <a:pt x="831648" y="2104463"/>
                  <a:pt x="803707" y="2091312"/>
                </a:cubicBezTo>
                <a:lnTo>
                  <a:pt x="777478" y="2077401"/>
                </a:lnTo>
                <a:lnTo>
                  <a:pt x="586945" y="2224711"/>
                </a:lnTo>
                <a:lnTo>
                  <a:pt x="395945" y="2074114"/>
                </a:lnTo>
                <a:lnTo>
                  <a:pt x="493054" y="1858219"/>
                </a:lnTo>
                <a:lnTo>
                  <a:pt x="444542" y="1800198"/>
                </a:lnTo>
                <a:cubicBezTo>
                  <a:pt x="425458" y="1774941"/>
                  <a:pt x="407519" y="1748593"/>
                  <a:pt x="390829" y="1721206"/>
                </a:cubicBezTo>
                <a:lnTo>
                  <a:pt x="384996" y="1710454"/>
                </a:lnTo>
                <a:lnTo>
                  <a:pt x="135376" y="1735630"/>
                </a:lnTo>
                <a:lnTo>
                  <a:pt x="53002" y="1506775"/>
                </a:lnTo>
                <a:lnTo>
                  <a:pt x="261406" y="1367093"/>
                </a:lnTo>
                <a:lnTo>
                  <a:pt x="259047" y="1355090"/>
                </a:lnTo>
                <a:cubicBezTo>
                  <a:pt x="254456" y="1323346"/>
                  <a:pt x="251488" y="1291612"/>
                  <a:pt x="250098" y="1259984"/>
                </a:cubicBezTo>
                <a:lnTo>
                  <a:pt x="250329" y="1216709"/>
                </a:lnTo>
                <a:lnTo>
                  <a:pt x="0" y="1093586"/>
                </a:lnTo>
                <a:lnTo>
                  <a:pt x="51208" y="855809"/>
                </a:lnTo>
                <a:lnTo>
                  <a:pt x="324770" y="846818"/>
                </a:lnTo>
                <a:lnTo>
                  <a:pt x="341341" y="806753"/>
                </a:lnTo>
                <a:cubicBezTo>
                  <a:pt x="354494" y="778810"/>
                  <a:pt x="368978" y="751494"/>
                  <a:pt x="384745" y="724911"/>
                </a:cubicBezTo>
                <a:lnTo>
                  <a:pt x="385916" y="723135"/>
                </a:lnTo>
                <a:lnTo>
                  <a:pt x="240301" y="508133"/>
                </a:lnTo>
                <a:lnTo>
                  <a:pt x="402598" y="326968"/>
                </a:lnTo>
                <a:lnTo>
                  <a:pt x="631966" y="447997"/>
                </a:lnTo>
                <a:lnTo>
                  <a:pt x="632455" y="447589"/>
                </a:lnTo>
                <a:cubicBezTo>
                  <a:pt x="657713" y="428505"/>
                  <a:pt x="684061" y="410564"/>
                  <a:pt x="711448" y="393874"/>
                </a:cubicBezTo>
                <a:lnTo>
                  <a:pt x="720257" y="389096"/>
                </a:lnTo>
                <a:lnTo>
                  <a:pt x="694176" y="130515"/>
                </a:lnTo>
                <a:lnTo>
                  <a:pt x="923031" y="48142"/>
                </a:lnTo>
                <a:lnTo>
                  <a:pt x="1067728" y="264027"/>
                </a:lnTo>
                <a:lnTo>
                  <a:pt x="1077563" y="262092"/>
                </a:lnTo>
                <a:cubicBezTo>
                  <a:pt x="1109306" y="257501"/>
                  <a:pt x="1141042" y="254534"/>
                  <a:pt x="1172668" y="253145"/>
                </a:cubicBezTo>
                <a:lnTo>
                  <a:pt x="1205613" y="253320"/>
                </a:lnTo>
                <a:lnTo>
                  <a:pt x="1311006" y="0"/>
                </a:lnTo>
                <a:close/>
                <a:moveTo>
                  <a:pt x="1198121" y="427088"/>
                </a:moveTo>
                <a:cubicBezTo>
                  <a:pt x="768963" y="427088"/>
                  <a:pt x="421062" y="774989"/>
                  <a:pt x="421062" y="1204147"/>
                </a:cubicBezTo>
                <a:cubicBezTo>
                  <a:pt x="421062" y="1633305"/>
                  <a:pt x="768963" y="1981206"/>
                  <a:pt x="1198121" y="1981206"/>
                </a:cubicBezTo>
                <a:cubicBezTo>
                  <a:pt x="1627279" y="1981206"/>
                  <a:pt x="1975180" y="1633305"/>
                  <a:pt x="1975180" y="1204147"/>
                </a:cubicBezTo>
                <a:cubicBezTo>
                  <a:pt x="1975180" y="774989"/>
                  <a:pt x="1627279" y="427088"/>
                  <a:pt x="1198121" y="427088"/>
                </a:cubicBezTo>
                <a:close/>
              </a:path>
            </a:pathLst>
          </a:cu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425731" y="3251698"/>
            <a:ext cx="2277046" cy="2277041"/>
          </a:xfrm>
          <a:custGeom>
            <a:avLst/>
            <a:gdLst>
              <a:gd name="connsiteX0" fmla="*/ 1851603 w 1950171"/>
              <a:gd name="connsiteY0" fmla="*/ 1400179 h 1950167"/>
              <a:gd name="connsiteX1" fmla="*/ 1832484 w 1950171"/>
              <a:gd name="connsiteY1" fmla="*/ 1439867 h 1950167"/>
              <a:gd name="connsiteX2" fmla="*/ 1171600 w 1950171"/>
              <a:gd name="connsiteY2" fmla="*/ 1930358 h 1950167"/>
              <a:gd name="connsiteX3" fmla="*/ 1159820 w 1950171"/>
              <a:gd name="connsiteY3" fmla="*/ 1932156 h 1950167"/>
              <a:gd name="connsiteX4" fmla="*/ 1932123 w 1950171"/>
              <a:gd name="connsiteY4" fmla="*/ 1160043 h 1950167"/>
              <a:gd name="connsiteX5" fmla="*/ 1930360 w 1950171"/>
              <a:gd name="connsiteY5" fmla="*/ 1171596 h 1950167"/>
              <a:gd name="connsiteX6" fmla="*/ 1906332 w 1950171"/>
              <a:gd name="connsiteY6" fmla="*/ 1265043 h 1950167"/>
              <a:gd name="connsiteX7" fmla="*/ 1900396 w 1950171"/>
              <a:gd name="connsiteY7" fmla="*/ 1281263 h 1950167"/>
              <a:gd name="connsiteX8" fmla="*/ 1034452 w 1950171"/>
              <a:gd name="connsiteY8" fmla="*/ 1947169 h 1950167"/>
              <a:gd name="connsiteX9" fmla="*/ 975085 w 1950171"/>
              <a:gd name="connsiteY9" fmla="*/ 1950167 h 1950167"/>
              <a:gd name="connsiteX10" fmla="*/ 908987 w 1950171"/>
              <a:gd name="connsiteY10" fmla="*/ 1946829 h 1950167"/>
              <a:gd name="connsiteX11" fmla="*/ 1949776 w 1950171"/>
              <a:gd name="connsiteY11" fmla="*/ 967260 h 1950167"/>
              <a:gd name="connsiteX12" fmla="*/ 1950171 w 1950171"/>
              <a:gd name="connsiteY12" fmla="*/ 975084 h 1950167"/>
              <a:gd name="connsiteX13" fmla="*/ 1945459 w 1950171"/>
              <a:gd name="connsiteY13" fmla="*/ 1068397 h 1950167"/>
              <a:gd name="connsiteX14" fmla="*/ 816949 w 1950171"/>
              <a:gd name="connsiteY14" fmla="*/ 1936215 h 1950167"/>
              <a:gd name="connsiteX15" fmla="*/ 778572 w 1950171"/>
              <a:gd name="connsiteY15" fmla="*/ 1930358 h 1950167"/>
              <a:gd name="connsiteX16" fmla="*/ 717714 w 1950171"/>
              <a:gd name="connsiteY16" fmla="*/ 1914709 h 1950167"/>
              <a:gd name="connsiteX17" fmla="*/ 1930640 w 1950171"/>
              <a:gd name="connsiteY17" fmla="*/ 780399 h 1950167"/>
              <a:gd name="connsiteX18" fmla="*/ 1945137 w 1950171"/>
              <a:gd name="connsiteY18" fmla="*/ 875386 h 1950167"/>
              <a:gd name="connsiteX19" fmla="*/ 1945820 w 1950171"/>
              <a:gd name="connsiteY19" fmla="*/ 888909 h 1950167"/>
              <a:gd name="connsiteX20" fmla="*/ 642876 w 1950171"/>
              <a:gd name="connsiteY20" fmla="*/ 1890865 h 1950167"/>
              <a:gd name="connsiteX21" fmla="*/ 595539 w 1950171"/>
              <a:gd name="connsiteY21" fmla="*/ 1873540 h 1950167"/>
              <a:gd name="connsiteX22" fmla="*/ 542405 w 1950171"/>
              <a:gd name="connsiteY22" fmla="*/ 1847944 h 1950167"/>
              <a:gd name="connsiteX23" fmla="*/ 1885369 w 1950171"/>
              <a:gd name="connsiteY23" fmla="*/ 627846 h 1950167"/>
              <a:gd name="connsiteX24" fmla="*/ 1906332 w 1950171"/>
              <a:gd name="connsiteY24" fmla="*/ 685123 h 1950167"/>
              <a:gd name="connsiteX25" fmla="*/ 1913326 w 1950171"/>
              <a:gd name="connsiteY25" fmla="*/ 712321 h 1950167"/>
              <a:gd name="connsiteX26" fmla="*/ 480341 w 1950171"/>
              <a:gd name="connsiteY26" fmla="*/ 1814278 h 1950167"/>
              <a:gd name="connsiteX27" fmla="*/ 429906 w 1950171"/>
              <a:gd name="connsiteY27" fmla="*/ 1783638 h 1950167"/>
              <a:gd name="connsiteX28" fmla="*/ 406978 w 1950171"/>
              <a:gd name="connsiteY28" fmla="*/ 1764721 h 1950167"/>
              <a:gd name="connsiteX29" fmla="*/ 1824828 w 1950171"/>
              <a:gd name="connsiteY29" fmla="*/ 497699 h 1950167"/>
              <a:gd name="connsiteX30" fmla="*/ 1832484 w 1950171"/>
              <a:gd name="connsiteY30" fmla="*/ 510301 h 1950167"/>
              <a:gd name="connsiteX31" fmla="*/ 1859488 w 1950171"/>
              <a:gd name="connsiteY31" fmla="*/ 566358 h 1950167"/>
              <a:gd name="connsiteX32" fmla="*/ 355919 w 1950171"/>
              <a:gd name="connsiteY32" fmla="*/ 1722594 h 1950167"/>
              <a:gd name="connsiteX33" fmla="*/ 296127 w 1950171"/>
              <a:gd name="connsiteY33" fmla="*/ 1673261 h 1950167"/>
              <a:gd name="connsiteX34" fmla="*/ 1732097 w 1950171"/>
              <a:gd name="connsiteY34" fmla="*/ 367432 h 1950167"/>
              <a:gd name="connsiteX35" fmla="*/ 1783642 w 1950171"/>
              <a:gd name="connsiteY35" fmla="*/ 429904 h 1950167"/>
              <a:gd name="connsiteX36" fmla="*/ 1791126 w 1950171"/>
              <a:gd name="connsiteY36" fmla="*/ 442223 h 1950167"/>
              <a:gd name="connsiteX37" fmla="*/ 252985 w 1950171"/>
              <a:gd name="connsiteY37" fmla="*/ 1625046 h 1950167"/>
              <a:gd name="connsiteX38" fmla="*/ 192317 w 1950171"/>
              <a:gd name="connsiteY38" fmla="*/ 1551515 h 1950167"/>
              <a:gd name="connsiteX39" fmla="*/ 1630948 w 1950171"/>
              <a:gd name="connsiteY39" fmla="*/ 257851 h 1950167"/>
              <a:gd name="connsiteX40" fmla="*/ 1664575 w 1950171"/>
              <a:gd name="connsiteY40" fmla="*/ 285596 h 1950167"/>
              <a:gd name="connsiteX41" fmla="*/ 1691011 w 1950171"/>
              <a:gd name="connsiteY41" fmla="*/ 317636 h 1950167"/>
              <a:gd name="connsiteX42" fmla="*/ 153980 w 1950171"/>
              <a:gd name="connsiteY42" fmla="*/ 1499604 h 1950167"/>
              <a:gd name="connsiteX43" fmla="*/ 117688 w 1950171"/>
              <a:gd name="connsiteY43" fmla="*/ 1439867 h 1950167"/>
              <a:gd name="connsiteX44" fmla="*/ 111246 w 1950171"/>
              <a:gd name="connsiteY44" fmla="*/ 1426493 h 1950167"/>
              <a:gd name="connsiteX45" fmla="*/ 1506636 w 1950171"/>
              <a:gd name="connsiteY45" fmla="*/ 158249 h 1950167"/>
              <a:gd name="connsiteX46" fmla="*/ 1520265 w 1950171"/>
              <a:gd name="connsiteY46" fmla="*/ 166529 h 1950167"/>
              <a:gd name="connsiteX47" fmla="*/ 1579888 w 1950171"/>
              <a:gd name="connsiteY47" fmla="*/ 215723 h 1950167"/>
              <a:gd name="connsiteX48" fmla="*/ 82636 w 1950171"/>
              <a:gd name="connsiteY48" fmla="*/ 1367102 h 1950167"/>
              <a:gd name="connsiteX49" fmla="*/ 76628 w 1950171"/>
              <a:gd name="connsiteY49" fmla="*/ 1354631 h 1950167"/>
              <a:gd name="connsiteX50" fmla="*/ 49005 w 1950171"/>
              <a:gd name="connsiteY50" fmla="*/ 1279159 h 1950167"/>
              <a:gd name="connsiteX51" fmla="*/ 1351931 w 1950171"/>
              <a:gd name="connsiteY51" fmla="*/ 75638 h 1950167"/>
              <a:gd name="connsiteX52" fmla="*/ 1354632 w 1950171"/>
              <a:gd name="connsiteY52" fmla="*/ 76627 h 1950167"/>
              <a:gd name="connsiteX53" fmla="*/ 1439869 w 1950171"/>
              <a:gd name="connsiteY53" fmla="*/ 117687 h 1950167"/>
              <a:gd name="connsiteX54" fmla="*/ 1447505 w 1950171"/>
              <a:gd name="connsiteY54" fmla="*/ 122326 h 1950167"/>
              <a:gd name="connsiteX55" fmla="*/ 30247 w 1950171"/>
              <a:gd name="connsiteY55" fmla="*/ 1212189 h 1950167"/>
              <a:gd name="connsiteX56" fmla="*/ 19810 w 1950171"/>
              <a:gd name="connsiteY56" fmla="*/ 1171597 h 1950167"/>
              <a:gd name="connsiteX57" fmla="*/ 10035 w 1950171"/>
              <a:gd name="connsiteY57" fmla="*/ 1107550 h 1950167"/>
              <a:gd name="connsiteX58" fmla="*/ 1171051 w 1950171"/>
              <a:gd name="connsiteY58" fmla="*/ 19725 h 1950167"/>
              <a:gd name="connsiteX59" fmla="*/ 1171599 w 1950171"/>
              <a:gd name="connsiteY59" fmla="*/ 19809 h 1950167"/>
              <a:gd name="connsiteX60" fmla="*/ 1265046 w 1950171"/>
              <a:gd name="connsiteY60" fmla="*/ 43837 h 1950167"/>
              <a:gd name="connsiteX61" fmla="*/ 1280220 w 1950171"/>
              <a:gd name="connsiteY61" fmla="*/ 49391 h 1950167"/>
              <a:gd name="connsiteX62" fmla="*/ 2858 w 1950171"/>
              <a:gd name="connsiteY62" fmla="*/ 1031675 h 1950167"/>
              <a:gd name="connsiteX63" fmla="*/ 0 w 1950171"/>
              <a:gd name="connsiteY63" fmla="*/ 975083 h 1950167"/>
              <a:gd name="connsiteX64" fmla="*/ 2880 w 1950171"/>
              <a:gd name="connsiteY64" fmla="*/ 918042 h 1950167"/>
              <a:gd name="connsiteX65" fmla="*/ 856443 w 1950171"/>
              <a:gd name="connsiteY65" fmla="*/ 7925 h 1950167"/>
              <a:gd name="connsiteX66" fmla="*/ 70484 w 1950171"/>
              <a:gd name="connsiteY66" fmla="*/ 612324 h 1950167"/>
              <a:gd name="connsiteX67" fmla="*/ 76628 w 1950171"/>
              <a:gd name="connsiteY67" fmla="*/ 595537 h 1950167"/>
              <a:gd name="connsiteX68" fmla="*/ 778572 w 1950171"/>
              <a:gd name="connsiteY68" fmla="*/ 19810 h 1950167"/>
              <a:gd name="connsiteX69" fmla="*/ 975085 w 1950171"/>
              <a:gd name="connsiteY69" fmla="*/ 0 h 1950167"/>
              <a:gd name="connsiteX70" fmla="*/ 1074782 w 1950171"/>
              <a:gd name="connsiteY70" fmla="*/ 5034 h 1950167"/>
              <a:gd name="connsiteX71" fmla="*/ 1082736 w 1950171"/>
              <a:gd name="connsiteY71" fmla="*/ 6248 h 1950167"/>
              <a:gd name="connsiteX72" fmla="*/ 12018 w 1950171"/>
              <a:gd name="connsiteY72" fmla="*/ 829623 h 1950167"/>
              <a:gd name="connsiteX73" fmla="*/ 19810 w 1950171"/>
              <a:gd name="connsiteY73" fmla="*/ 778571 h 1950167"/>
              <a:gd name="connsiteX74" fmla="*/ 34517 w 1950171"/>
              <a:gd name="connsiteY74" fmla="*/ 721375 h 1950167"/>
              <a:gd name="connsiteX75" fmla="*/ 972417 w 1950171"/>
              <a:gd name="connsiteY75" fmla="*/ 135 h 1950167"/>
            </a:gdLst>
            <a:ahLst/>
            <a:cxnLst/>
            <a:rect l="l" t="t" r="r" b="b"/>
            <a:pathLst>
              <a:path w="1950171" h="1950167">
                <a:moveTo>
                  <a:pt x="1851603" y="1400179"/>
                </a:moveTo>
                <a:lnTo>
                  <a:pt x="1832484" y="1439867"/>
                </a:lnTo>
                <a:cubicBezTo>
                  <a:pt x="1697385" y="1688560"/>
                  <a:pt x="1457241" y="1871907"/>
                  <a:pt x="1171600" y="1930358"/>
                </a:cubicBezTo>
                <a:lnTo>
                  <a:pt x="1159820" y="1932156"/>
                </a:lnTo>
                <a:close/>
                <a:moveTo>
                  <a:pt x="1932123" y="1160043"/>
                </a:moveTo>
                <a:lnTo>
                  <a:pt x="1930360" y="1171596"/>
                </a:lnTo>
                <a:cubicBezTo>
                  <a:pt x="1923865" y="1203334"/>
                  <a:pt x="1915829" y="1234510"/>
                  <a:pt x="1906332" y="1265043"/>
                </a:cubicBezTo>
                <a:lnTo>
                  <a:pt x="1900396" y="1281263"/>
                </a:lnTo>
                <a:lnTo>
                  <a:pt x="1034452" y="1947169"/>
                </a:lnTo>
                <a:lnTo>
                  <a:pt x="975085" y="1950167"/>
                </a:lnTo>
                <a:lnTo>
                  <a:pt x="908987" y="1946829"/>
                </a:lnTo>
                <a:close/>
                <a:moveTo>
                  <a:pt x="1949776" y="967260"/>
                </a:moveTo>
                <a:lnTo>
                  <a:pt x="1950171" y="975084"/>
                </a:lnTo>
                <a:lnTo>
                  <a:pt x="1945459" y="1068397"/>
                </a:lnTo>
                <a:lnTo>
                  <a:pt x="816949" y="1936215"/>
                </a:lnTo>
                <a:lnTo>
                  <a:pt x="778572" y="1930358"/>
                </a:lnTo>
                <a:lnTo>
                  <a:pt x="717714" y="1914709"/>
                </a:lnTo>
                <a:close/>
                <a:moveTo>
                  <a:pt x="1930640" y="780399"/>
                </a:moveTo>
                <a:lnTo>
                  <a:pt x="1945137" y="875386"/>
                </a:lnTo>
                <a:lnTo>
                  <a:pt x="1945820" y="888909"/>
                </a:lnTo>
                <a:lnTo>
                  <a:pt x="642876" y="1890865"/>
                </a:lnTo>
                <a:lnTo>
                  <a:pt x="595539" y="1873540"/>
                </a:lnTo>
                <a:lnTo>
                  <a:pt x="542405" y="1847944"/>
                </a:lnTo>
                <a:close/>
                <a:moveTo>
                  <a:pt x="1885369" y="627846"/>
                </a:moveTo>
                <a:lnTo>
                  <a:pt x="1906332" y="685123"/>
                </a:lnTo>
                <a:lnTo>
                  <a:pt x="1913326" y="712321"/>
                </a:lnTo>
                <a:lnTo>
                  <a:pt x="480341" y="1814278"/>
                </a:lnTo>
                <a:lnTo>
                  <a:pt x="429906" y="1783638"/>
                </a:lnTo>
                <a:lnTo>
                  <a:pt x="406978" y="1764721"/>
                </a:lnTo>
                <a:close/>
                <a:moveTo>
                  <a:pt x="1824828" y="497699"/>
                </a:moveTo>
                <a:lnTo>
                  <a:pt x="1832484" y="510301"/>
                </a:lnTo>
                <a:lnTo>
                  <a:pt x="1859488" y="566358"/>
                </a:lnTo>
                <a:lnTo>
                  <a:pt x="355919" y="1722594"/>
                </a:lnTo>
                <a:lnTo>
                  <a:pt x="296127" y="1673261"/>
                </a:lnTo>
                <a:close/>
                <a:moveTo>
                  <a:pt x="1732097" y="367432"/>
                </a:moveTo>
                <a:lnTo>
                  <a:pt x="1783642" y="429904"/>
                </a:lnTo>
                <a:lnTo>
                  <a:pt x="1791126" y="442223"/>
                </a:lnTo>
                <a:lnTo>
                  <a:pt x="252985" y="1625046"/>
                </a:lnTo>
                <a:lnTo>
                  <a:pt x="192317" y="1551515"/>
                </a:lnTo>
                <a:close/>
                <a:moveTo>
                  <a:pt x="1630948" y="257851"/>
                </a:moveTo>
                <a:lnTo>
                  <a:pt x="1664575" y="285596"/>
                </a:lnTo>
                <a:lnTo>
                  <a:pt x="1691011" y="317636"/>
                </a:lnTo>
                <a:lnTo>
                  <a:pt x="153980" y="1499604"/>
                </a:lnTo>
                <a:lnTo>
                  <a:pt x="117688" y="1439867"/>
                </a:lnTo>
                <a:lnTo>
                  <a:pt x="111246" y="1426493"/>
                </a:lnTo>
                <a:close/>
                <a:moveTo>
                  <a:pt x="1506636" y="158249"/>
                </a:moveTo>
                <a:lnTo>
                  <a:pt x="1520265" y="166529"/>
                </a:lnTo>
                <a:lnTo>
                  <a:pt x="1579888" y="215723"/>
                </a:lnTo>
                <a:lnTo>
                  <a:pt x="82636" y="1367102"/>
                </a:lnTo>
                <a:lnTo>
                  <a:pt x="76628" y="1354631"/>
                </a:lnTo>
                <a:lnTo>
                  <a:pt x="49005" y="1279159"/>
                </a:lnTo>
                <a:close/>
                <a:moveTo>
                  <a:pt x="1351931" y="75638"/>
                </a:moveTo>
                <a:lnTo>
                  <a:pt x="1354632" y="76627"/>
                </a:lnTo>
                <a:cubicBezTo>
                  <a:pt x="1383797" y="88962"/>
                  <a:pt x="1412236" y="102676"/>
                  <a:pt x="1439869" y="117687"/>
                </a:cubicBezTo>
                <a:lnTo>
                  <a:pt x="1447505" y="122326"/>
                </a:lnTo>
                <a:lnTo>
                  <a:pt x="30247" y="1212189"/>
                </a:lnTo>
                <a:lnTo>
                  <a:pt x="19810" y="1171597"/>
                </a:lnTo>
                <a:lnTo>
                  <a:pt x="10035" y="1107550"/>
                </a:lnTo>
                <a:close/>
                <a:moveTo>
                  <a:pt x="1171051" y="19725"/>
                </a:moveTo>
                <a:lnTo>
                  <a:pt x="1171599" y="19809"/>
                </a:lnTo>
                <a:cubicBezTo>
                  <a:pt x="1203337" y="26304"/>
                  <a:pt x="1234513" y="34340"/>
                  <a:pt x="1265046" y="43837"/>
                </a:cubicBezTo>
                <a:lnTo>
                  <a:pt x="1280220" y="49391"/>
                </a:lnTo>
                <a:lnTo>
                  <a:pt x="2858" y="1031675"/>
                </a:lnTo>
                <a:lnTo>
                  <a:pt x="0" y="975083"/>
                </a:lnTo>
                <a:lnTo>
                  <a:pt x="2880" y="918042"/>
                </a:lnTo>
                <a:close/>
                <a:moveTo>
                  <a:pt x="856443" y="7925"/>
                </a:moveTo>
                <a:lnTo>
                  <a:pt x="70484" y="612324"/>
                </a:lnTo>
                <a:lnTo>
                  <a:pt x="76628" y="595537"/>
                </a:lnTo>
                <a:cubicBezTo>
                  <a:pt x="199983" y="303894"/>
                  <a:pt x="461194" y="84755"/>
                  <a:pt x="778572" y="19810"/>
                </a:cubicBezTo>
                <a:close/>
                <a:moveTo>
                  <a:pt x="975085" y="0"/>
                </a:moveTo>
                <a:cubicBezTo>
                  <a:pt x="1008743" y="0"/>
                  <a:pt x="1042002" y="1705"/>
                  <a:pt x="1074782" y="5034"/>
                </a:cubicBezTo>
                <a:lnTo>
                  <a:pt x="1082736" y="6248"/>
                </a:lnTo>
                <a:lnTo>
                  <a:pt x="12018" y="829623"/>
                </a:lnTo>
                <a:lnTo>
                  <a:pt x="19810" y="778571"/>
                </a:lnTo>
                <a:lnTo>
                  <a:pt x="34517" y="721375"/>
                </a:lnTo>
                <a:lnTo>
                  <a:pt x="972417" y="135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479826" y="2102550"/>
            <a:ext cx="701890" cy="701890"/>
          </a:xfrm>
          <a:custGeom>
            <a:avLst/>
            <a:gdLst>
              <a:gd name="connsiteX0" fmla="*/ 883920 w 1767840"/>
              <a:gd name="connsiteY0" fmla="*/ 0 h 1767840"/>
              <a:gd name="connsiteX1" fmla="*/ 1767840 w 1767840"/>
              <a:gd name="connsiteY1" fmla="*/ 883920 h 1767840"/>
              <a:gd name="connsiteX2" fmla="*/ 883920 w 1767840"/>
              <a:gd name="connsiteY2" fmla="*/ 1767840 h 1767840"/>
              <a:gd name="connsiteX3" fmla="*/ 0 w 1767840"/>
              <a:gd name="connsiteY3" fmla="*/ 883920 h 1767840"/>
              <a:gd name="connsiteX4" fmla="*/ 883920 w 1767840"/>
              <a:gd name="connsiteY4" fmla="*/ 0 h 1767840"/>
              <a:gd name="connsiteX5" fmla="*/ 883920 w 1767840"/>
              <a:gd name="connsiteY5" fmla="*/ 71120 h 1767840"/>
              <a:gd name="connsiteX6" fmla="*/ 71120 w 1767840"/>
              <a:gd name="connsiteY6" fmla="*/ 883920 h 1767840"/>
              <a:gd name="connsiteX7" fmla="*/ 883920 w 1767840"/>
              <a:gd name="connsiteY7" fmla="*/ 1696720 h 1767840"/>
              <a:gd name="connsiteX8" fmla="*/ 1696720 w 1767840"/>
              <a:gd name="connsiteY8" fmla="*/ 883920 h 1767840"/>
              <a:gd name="connsiteX9" fmla="*/ 883920 w 1767840"/>
              <a:gd name="connsiteY9" fmla="*/ 71120 h 1767840"/>
            </a:gdLst>
            <a:ahLst/>
            <a:cxnLst/>
            <a:rect l="l" t="t" r="r" b="b"/>
            <a:pathLst>
              <a:path w="1767840" h="1767840">
                <a:moveTo>
                  <a:pt x="883920" y="0"/>
                </a:moveTo>
                <a:cubicBezTo>
                  <a:pt x="1372096" y="0"/>
                  <a:pt x="1767840" y="395744"/>
                  <a:pt x="1767840" y="883920"/>
                </a:cubicBezTo>
                <a:cubicBezTo>
                  <a:pt x="1767840" y="1372096"/>
                  <a:pt x="1372096" y="1767840"/>
                  <a:pt x="883920" y="1767840"/>
                </a:cubicBezTo>
                <a:cubicBezTo>
                  <a:pt x="395744" y="1767840"/>
                  <a:pt x="0" y="1372096"/>
                  <a:pt x="0" y="883920"/>
                </a:cubicBezTo>
                <a:cubicBezTo>
                  <a:pt x="0" y="395744"/>
                  <a:pt x="395744" y="0"/>
                  <a:pt x="883920" y="0"/>
                </a:cubicBezTo>
                <a:close/>
                <a:moveTo>
                  <a:pt x="883920" y="71120"/>
                </a:moveTo>
                <a:cubicBezTo>
                  <a:pt x="435023" y="71120"/>
                  <a:pt x="71120" y="435023"/>
                  <a:pt x="71120" y="883920"/>
                </a:cubicBezTo>
                <a:cubicBezTo>
                  <a:pt x="71120" y="1332818"/>
                  <a:pt x="435023" y="1696720"/>
                  <a:pt x="883920" y="1696720"/>
                </a:cubicBezTo>
                <a:cubicBezTo>
                  <a:pt x="1332818" y="1696720"/>
                  <a:pt x="1696720" y="1332818"/>
                  <a:pt x="1696720" y="883920"/>
                </a:cubicBezTo>
                <a:cubicBezTo>
                  <a:pt x="1696720" y="435023"/>
                  <a:pt x="1332818" y="71120"/>
                  <a:pt x="883920" y="71120"/>
                </a:cubicBez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  <a:effectLst>
            <a:outerShdw blurRad="279400" dist="38100" dir="2700000" sx="106000" sy="106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48097" y="2584783"/>
            <a:ext cx="7167899" cy="24250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200">
                <a:ln w="889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毕业去哪儿：多元选择与未来路径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79323" y="5108103"/>
            <a:ext cx="4131563" cy="56115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25400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20744" y="5224297"/>
            <a:ext cx="1990148" cy="3484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</a:t>
            </a:r>
            <a:r>
              <a:rPr kumimoji="1" lang="en-US" altLang="zh-CN" sz="1700" b="1" dirty="0">
                <a:ln w="12700">
                  <a:noFill/>
                </a:ln>
                <a:ea typeface="MingLiU_MSCS-ExtB" panose="02020500000000000000" pitchFamily="18" charset="-120"/>
                <a:cs typeface="Source Han Sans"/>
              </a:rPr>
              <a:t>ZYJ</a:t>
            </a:r>
            <a:endParaRPr kumimoji="1" lang="zh-CN" altLang="en-US" b="1" dirty="0"/>
          </a:p>
        </p:txBody>
      </p:sp>
      <p:sp>
        <p:nvSpPr>
          <p:cNvPr id="34" name="标题 1"/>
          <p:cNvSpPr txBox="1"/>
          <p:nvPr/>
        </p:nvSpPr>
        <p:spPr>
          <a:xfrm>
            <a:off x="2876696" y="5224297"/>
            <a:ext cx="1869399" cy="3484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时间：202X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>
            <a:off x="2791822" y="5182511"/>
            <a:ext cx="36000" cy="432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1)">
            <a:extLst>
              <a:ext uri="{FF2B5EF4-FFF2-40B4-BE49-F238E27FC236}">
                <a16:creationId xmlns:a16="http://schemas.microsoft.com/office/drawing/2014/main" id="{ACD1F52E-F9EF-F119-A624-90F40800D65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2425"/>
            <a:ext cx="12192000" cy="61531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233D610-12C9-235E-1099-190CAC879D52}"/>
                  </a:ext>
                </a:extLst>
              </p14:cNvPr>
              <p14:cNvContentPartPr/>
              <p14:nvPr/>
            </p14:nvContentPartPr>
            <p14:xfrm>
              <a:off x="260280" y="2978280"/>
              <a:ext cx="2229120" cy="3067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233D610-12C9-235E-1099-190CAC879D5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0920" y="2968920"/>
                <a:ext cx="2247840" cy="308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7341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2)">
            <a:extLst>
              <a:ext uri="{FF2B5EF4-FFF2-40B4-BE49-F238E27FC236}">
                <a16:creationId xmlns:a16="http://schemas.microsoft.com/office/drawing/2014/main" id="{17C13534-FD34-CC81-75E9-599054004B0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0288"/>
            <a:ext cx="12192000" cy="47974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9E73533-0B14-2686-E112-7B9B88B0AB45}"/>
                  </a:ext>
                </a:extLst>
              </p14:cNvPr>
              <p14:cNvContentPartPr/>
              <p14:nvPr/>
            </p14:nvContentPartPr>
            <p14:xfrm>
              <a:off x="438120" y="774720"/>
              <a:ext cx="8141040" cy="2527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9E73533-0B14-2686-E112-7B9B88B0AB4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760" y="765360"/>
                <a:ext cx="8159760" cy="254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5478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3)">
            <a:extLst>
              <a:ext uri="{FF2B5EF4-FFF2-40B4-BE49-F238E27FC236}">
                <a16:creationId xmlns:a16="http://schemas.microsoft.com/office/drawing/2014/main" id="{A61EFD1B-AF71-B8FD-2610-CBDE043D36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725"/>
            <a:ext cx="12192000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365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4)">
            <a:extLst>
              <a:ext uri="{FF2B5EF4-FFF2-40B4-BE49-F238E27FC236}">
                <a16:creationId xmlns:a16="http://schemas.microsoft.com/office/drawing/2014/main" id="{08C6C451-76DA-1DC0-1DCF-E22D0274720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113"/>
            <a:ext cx="12192000" cy="60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1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6)">
            <a:extLst>
              <a:ext uri="{FF2B5EF4-FFF2-40B4-BE49-F238E27FC236}">
                <a16:creationId xmlns:a16="http://schemas.microsoft.com/office/drawing/2014/main" id="{E7AF366C-2C1D-A57C-068A-9CAC1B965BA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850"/>
            <a:ext cx="121920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99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7)">
            <a:extLst>
              <a:ext uri="{FF2B5EF4-FFF2-40B4-BE49-F238E27FC236}">
                <a16:creationId xmlns:a16="http://schemas.microsoft.com/office/drawing/2014/main" id="{FF89C6A4-1198-6531-1BC2-B38963AF399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075"/>
            <a:ext cx="12192000" cy="641826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A92F352-2C75-CC8F-552E-6E2B867A475B}"/>
                  </a:ext>
                </a:extLst>
              </p14:cNvPr>
              <p14:cNvContentPartPr/>
              <p14:nvPr/>
            </p14:nvContentPartPr>
            <p14:xfrm>
              <a:off x="5721480" y="4260960"/>
              <a:ext cx="2070360" cy="864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A92F352-2C75-CC8F-552E-6E2B867A475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12120" y="4251600"/>
                <a:ext cx="2089080" cy="88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256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9)">
            <a:extLst>
              <a:ext uri="{FF2B5EF4-FFF2-40B4-BE49-F238E27FC236}">
                <a16:creationId xmlns:a16="http://schemas.microsoft.com/office/drawing/2014/main" id="{83D5FE7E-6ADF-9E3A-A958-7CDBAD203A2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100"/>
            <a:ext cx="12192000" cy="627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701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43)">
            <a:extLst>
              <a:ext uri="{FF2B5EF4-FFF2-40B4-BE49-F238E27FC236}">
                <a16:creationId xmlns:a16="http://schemas.microsoft.com/office/drawing/2014/main" id="{1D1A401B-FCB5-F8FA-196E-4576823986E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950"/>
            <a:ext cx="12192000" cy="664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29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45)">
            <a:extLst>
              <a:ext uri="{FF2B5EF4-FFF2-40B4-BE49-F238E27FC236}">
                <a16:creationId xmlns:a16="http://schemas.microsoft.com/office/drawing/2014/main" id="{220BF13E-F747-B490-BD51-140BD40DA08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0850"/>
            <a:ext cx="121920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92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46)">
            <a:extLst>
              <a:ext uri="{FF2B5EF4-FFF2-40B4-BE49-F238E27FC236}">
                <a16:creationId xmlns:a16="http://schemas.microsoft.com/office/drawing/2014/main" id="{BB778E10-479B-9738-F943-0B854CA195B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4675"/>
            <a:ext cx="12192000" cy="570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62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6786"/>
            <a:ext cx="12192000" cy="6894786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34000"/>
                </a:schemeClr>
              </a:gs>
              <a:gs pos="82000">
                <a:schemeClr val="bg1">
                  <a:alpha val="46000"/>
                </a:schemeClr>
              </a:gs>
            </a:gsLst>
            <a:lin ang="16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2487178" y="-13648"/>
            <a:ext cx="6334340" cy="5631797"/>
          </a:xfrm>
          <a:custGeom>
            <a:avLst/>
            <a:gdLst>
              <a:gd name="connsiteX0" fmla="*/ 6334340 w 6334340"/>
              <a:gd name="connsiteY0" fmla="*/ 0 h 5631797"/>
              <a:gd name="connsiteX1" fmla="*/ 25544 w 6334340"/>
              <a:gd name="connsiteY1" fmla="*/ 0 h 5631797"/>
              <a:gd name="connsiteX2" fmla="*/ 10553 w 6334340"/>
              <a:gd name="connsiteY2" fmla="*/ 155935 h 5631797"/>
              <a:gd name="connsiteX3" fmla="*/ 0 w 6334340"/>
              <a:gd name="connsiteY3" fmla="*/ 486382 h 5631797"/>
              <a:gd name="connsiteX4" fmla="*/ 5201066 w 6334340"/>
              <a:gd name="connsiteY4" fmla="*/ 5631797 h 5631797"/>
              <a:gd name="connsiteX5" fmla="*/ 6249262 w 6334340"/>
              <a:gd name="connsiteY5" fmla="*/ 5527261 h 5631797"/>
              <a:gd name="connsiteX6" fmla="*/ 6334340 w 6334340"/>
              <a:gd name="connsiteY6" fmla="*/ 5507835 h 5631797"/>
            </a:gdLst>
            <a:ahLst/>
            <a:cxnLst/>
            <a:rect l="l" t="t" r="r" b="b"/>
            <a:pathLst>
              <a:path w="6334340" h="5631797">
                <a:moveTo>
                  <a:pt x="6334340" y="0"/>
                </a:moveTo>
                <a:lnTo>
                  <a:pt x="25544" y="0"/>
                </a:lnTo>
                <a:lnTo>
                  <a:pt x="10553" y="155935"/>
                </a:lnTo>
                <a:cubicBezTo>
                  <a:pt x="3553" y="265193"/>
                  <a:pt x="0" y="375377"/>
                  <a:pt x="0" y="486382"/>
                </a:cubicBezTo>
                <a:cubicBezTo>
                  <a:pt x="0" y="3328117"/>
                  <a:pt x="2328597" y="5631797"/>
                  <a:pt x="5201066" y="5631797"/>
                </a:cubicBezTo>
                <a:cubicBezTo>
                  <a:pt x="5560125" y="5631797"/>
                  <a:pt x="5910685" y="5595802"/>
                  <a:pt x="6249262" y="5527261"/>
                </a:cubicBezTo>
                <a:lnTo>
                  <a:pt x="6334340" y="5507835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50000"/>
                </a:schemeClr>
              </a:gs>
              <a:gs pos="100000">
                <a:schemeClr val="accent2">
                  <a:lumMod val="20000"/>
                  <a:lumOff val="80000"/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2474689" y="1515656"/>
            <a:ext cx="6321851" cy="5358423"/>
          </a:xfrm>
          <a:custGeom>
            <a:avLst/>
            <a:gdLst>
              <a:gd name="connsiteX0" fmla="*/ 4717580 w 6321851"/>
              <a:gd name="connsiteY0" fmla="*/ 0 h 5358423"/>
              <a:gd name="connsiteX1" fmla="*/ 0 w 6321851"/>
              <a:gd name="connsiteY1" fmla="*/ 4669563 h 5358423"/>
              <a:gd name="connsiteX2" fmla="*/ 24357 w 6321851"/>
              <a:gd name="connsiteY2" fmla="*/ 5146999 h 5358423"/>
              <a:gd name="connsiteX3" fmla="*/ 51499 w 6321851"/>
              <a:gd name="connsiteY3" fmla="*/ 5358423 h 5358423"/>
              <a:gd name="connsiteX4" fmla="*/ 6321851 w 6321851"/>
              <a:gd name="connsiteY4" fmla="*/ 5358423 h 5358423"/>
              <a:gd name="connsiteX5" fmla="*/ 6321851 w 6321851"/>
              <a:gd name="connsiteY5" fmla="*/ 277287 h 5358423"/>
              <a:gd name="connsiteX6" fmla="*/ 6312507 w 6321851"/>
              <a:gd name="connsiteY6" fmla="*/ 273608 h 5358423"/>
              <a:gd name="connsiteX7" fmla="*/ 4717580 w 6321851"/>
              <a:gd name="connsiteY7" fmla="*/ 0 h 5358423"/>
            </a:gdLst>
            <a:ahLst/>
            <a:cxnLst/>
            <a:rect l="l" t="t" r="r" b="b"/>
            <a:pathLst>
              <a:path w="6321851" h="5358423">
                <a:moveTo>
                  <a:pt x="4717580" y="0"/>
                </a:moveTo>
                <a:cubicBezTo>
                  <a:pt x="2112133" y="0"/>
                  <a:pt x="0" y="2090635"/>
                  <a:pt x="0" y="4669563"/>
                </a:cubicBezTo>
                <a:cubicBezTo>
                  <a:pt x="0" y="4830747"/>
                  <a:pt x="8251" y="4990022"/>
                  <a:pt x="24357" y="5146999"/>
                </a:cubicBezTo>
                <a:lnTo>
                  <a:pt x="51499" y="5358423"/>
                </a:lnTo>
                <a:lnTo>
                  <a:pt x="6321851" y="5358423"/>
                </a:lnTo>
                <a:lnTo>
                  <a:pt x="6321851" y="277287"/>
                </a:lnTo>
                <a:lnTo>
                  <a:pt x="6312507" y="273608"/>
                </a:lnTo>
                <a:cubicBezTo>
                  <a:pt x="5814337" y="96499"/>
                  <a:pt x="5277344" y="0"/>
                  <a:pt x="4717580" y="0"/>
                </a:cubicBezTo>
                <a:close/>
              </a:path>
            </a:pathLst>
          </a:custGeom>
          <a:gradFill>
            <a:gsLst>
              <a:gs pos="28000">
                <a:schemeClr val="accent1">
                  <a:alpha val="37000"/>
                </a:schemeClr>
              </a:gs>
              <a:gs pos="100000">
                <a:schemeClr val="accent1">
                  <a:lumMod val="20000"/>
                  <a:lumOff val="80000"/>
                  <a:alpha val="58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8882" y="2781329"/>
            <a:ext cx="2739191" cy="10284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 录 
 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2355" y="3632200"/>
            <a:ext cx="253224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006147" y="1397999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保研：学术之路的提前启航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36583" y="1374275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36583" y="1383540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751319" y="1397999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考研：知识深化与职业进阶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81755" y="1374275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81755" y="1383540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06147" y="2385593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4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留学：国际视野与多元文化体验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36583" y="2361869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36583" y="2371134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751319" y="2385593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考公：稳定职业与公共服务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81755" y="2361869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81755" y="2371134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006147" y="3373187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考编：教育与医疗等领域的稳定选择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36583" y="3349463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336583" y="3358728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751319" y="3373187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3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国企：稳定与发展的平衡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081755" y="3349463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81755" y="3358728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006147" y="4360781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民企外企：创新与国际化的职业选择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336583" y="4337057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336583" y="4346322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751319" y="4360781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344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政策性就业：特殊领域的职业选择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081755" y="4337057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081755" y="4346322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08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5006147" y="5348375"/>
            <a:ext cx="2764406" cy="5417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344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其他就业：多元选择与个性化发展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4336583" y="5324651"/>
            <a:ext cx="541751" cy="541751"/>
          </a:xfrm>
          <a:prstGeom prst="ellipse">
            <a:avLst/>
          </a:prstGeom>
          <a:solidFill>
            <a:schemeClr val="bg1"/>
          </a:solidFill>
          <a:ln w="12700" cap="sq"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4336583" y="5333916"/>
            <a:ext cx="54175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80B156">
                        <a:alpha val="100000"/>
                      </a:srgbClr>
                    </a:gs>
                    <a:gs pos="75000">
                      <a:srgbClr val="49842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09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49)">
            <a:extLst>
              <a:ext uri="{FF2B5EF4-FFF2-40B4-BE49-F238E27FC236}">
                <a16:creationId xmlns:a16="http://schemas.microsoft.com/office/drawing/2014/main" id="{92CF68EC-3916-DFCC-E129-61E8298B516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2275"/>
            <a:ext cx="12192000" cy="601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8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52)">
            <a:extLst>
              <a:ext uri="{FF2B5EF4-FFF2-40B4-BE49-F238E27FC236}">
                <a16:creationId xmlns:a16="http://schemas.microsoft.com/office/drawing/2014/main" id="{B9BFE51F-78F0-13C9-C376-A20E2D36DCF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788"/>
            <a:ext cx="12192000" cy="619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47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53)">
            <a:extLst>
              <a:ext uri="{FF2B5EF4-FFF2-40B4-BE49-F238E27FC236}">
                <a16:creationId xmlns:a16="http://schemas.microsoft.com/office/drawing/2014/main" id="{CCC1000B-9950-1E84-660B-EDE7C9AD570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8313"/>
            <a:ext cx="12192000" cy="592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31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56)">
            <a:extLst>
              <a:ext uri="{FF2B5EF4-FFF2-40B4-BE49-F238E27FC236}">
                <a16:creationId xmlns:a16="http://schemas.microsoft.com/office/drawing/2014/main" id="{97B85FF1-871A-D08C-6F61-1645B4CD274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" y="0"/>
            <a:ext cx="11180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9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60)">
            <a:extLst>
              <a:ext uri="{FF2B5EF4-FFF2-40B4-BE49-F238E27FC236}">
                <a16:creationId xmlns:a16="http://schemas.microsoft.com/office/drawing/2014/main" id="{34D304F5-FAF8-0BC1-DE42-DA9D5A1E9AE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613"/>
            <a:ext cx="12192000" cy="619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9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61)">
            <a:extLst>
              <a:ext uri="{FF2B5EF4-FFF2-40B4-BE49-F238E27FC236}">
                <a16:creationId xmlns:a16="http://schemas.microsoft.com/office/drawing/2014/main" id="{10CCEFEB-E8D0-8D34-CE89-9B95F4DF66D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7513"/>
            <a:ext cx="12192000" cy="602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54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67)">
            <a:extLst>
              <a:ext uri="{FF2B5EF4-FFF2-40B4-BE49-F238E27FC236}">
                <a16:creationId xmlns:a16="http://schemas.microsoft.com/office/drawing/2014/main" id="{6F2D27A4-89CF-EED8-7563-8F869D46549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238"/>
            <a:ext cx="12192000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012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73)">
            <a:extLst>
              <a:ext uri="{FF2B5EF4-FFF2-40B4-BE49-F238E27FC236}">
                <a16:creationId xmlns:a16="http://schemas.microsoft.com/office/drawing/2014/main" id="{ADE44435-B990-9E68-B5BC-0DA8032B6E1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050"/>
            <a:ext cx="12192000" cy="631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444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75)">
            <a:extLst>
              <a:ext uri="{FF2B5EF4-FFF2-40B4-BE49-F238E27FC236}">
                <a16:creationId xmlns:a16="http://schemas.microsoft.com/office/drawing/2014/main" id="{FC285E03-E163-66D2-0066-3516E3FF159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9050"/>
            <a:ext cx="12192000" cy="427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90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76)">
            <a:extLst>
              <a:ext uri="{FF2B5EF4-FFF2-40B4-BE49-F238E27FC236}">
                <a16:creationId xmlns:a16="http://schemas.microsoft.com/office/drawing/2014/main" id="{BDD695FC-3443-8E0A-87D7-B265CB5BF88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363"/>
            <a:ext cx="12192000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3AAC00E-0E28-8001-A164-700ABC395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6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79)">
            <a:extLst>
              <a:ext uri="{FF2B5EF4-FFF2-40B4-BE49-F238E27FC236}">
                <a16:creationId xmlns:a16="http://schemas.microsoft.com/office/drawing/2014/main" id="{05A38A21-76E2-7ADF-5928-361A5571DD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5675"/>
            <a:ext cx="12192000" cy="494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51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80)">
            <a:extLst>
              <a:ext uri="{FF2B5EF4-FFF2-40B4-BE49-F238E27FC236}">
                <a16:creationId xmlns:a16="http://schemas.microsoft.com/office/drawing/2014/main" id="{48D1826C-F77C-871E-862D-2B91115B752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" y="851769"/>
            <a:ext cx="5426764" cy="1845099"/>
          </a:xfrm>
          <a:prstGeom prst="rect">
            <a:avLst/>
          </a:prstGeom>
        </p:spPr>
      </p:pic>
      <p:pic>
        <p:nvPicPr>
          <p:cNvPr id="4" name="图片 3" descr="屏幕截图(382)">
            <a:extLst>
              <a:ext uri="{FF2B5EF4-FFF2-40B4-BE49-F238E27FC236}">
                <a16:creationId xmlns:a16="http://schemas.microsoft.com/office/drawing/2014/main" id="{C531E1E2-97C5-5171-FCBF-81BF0D55B8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115960"/>
            <a:ext cx="5426764" cy="1790831"/>
          </a:xfrm>
          <a:prstGeom prst="rect">
            <a:avLst/>
          </a:prstGeom>
        </p:spPr>
      </p:pic>
      <p:pic>
        <p:nvPicPr>
          <p:cNvPr id="2" name="图片 1" descr="屏幕截图(381)">
            <a:extLst>
              <a:ext uri="{FF2B5EF4-FFF2-40B4-BE49-F238E27FC236}">
                <a16:creationId xmlns:a16="http://schemas.microsoft.com/office/drawing/2014/main" id="{BB350176-BC8A-79DD-FA83-072DA91D2FC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2413795"/>
            <a:ext cx="5426764" cy="18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05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067805" y="0"/>
            <a:ext cx="511206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402" y="10868"/>
            <a:ext cx="9753600" cy="6858000"/>
          </a:xfrm>
          <a:custGeom>
            <a:avLst/>
            <a:gdLst>
              <a:gd name="connsiteX0" fmla="*/ 0 w 9753600"/>
              <a:gd name="connsiteY0" fmla="*/ 0 h 6858000"/>
              <a:gd name="connsiteX1" fmla="*/ 1259430 w 9753600"/>
              <a:gd name="connsiteY1" fmla="*/ 0 h 6858000"/>
              <a:gd name="connsiteX2" fmla="*/ 6278880 w 9753600"/>
              <a:gd name="connsiteY2" fmla="*/ 0 h 6858000"/>
              <a:gd name="connsiteX3" fmla="*/ 6497730 w 9753600"/>
              <a:gd name="connsiteY3" fmla="*/ 0 h 6858000"/>
              <a:gd name="connsiteX4" fmla="*/ 6678963 w 9753600"/>
              <a:gd name="connsiteY4" fmla="*/ 68864 h 6858000"/>
              <a:gd name="connsiteX5" fmla="*/ 9753600 w 9753600"/>
              <a:gd name="connsiteY5" fmla="*/ 3901440 h 6858000"/>
              <a:gd name="connsiteX6" fmla="*/ 8227376 w 9753600"/>
              <a:gd name="connsiteY6" fmla="*/ 6832091 h 6858000"/>
              <a:gd name="connsiteX7" fmla="*/ 8215961 w 9753600"/>
              <a:gd name="connsiteY7" fmla="*/ 6840974 h 6858000"/>
              <a:gd name="connsiteX8" fmla="*/ 6278880 w 9753600"/>
              <a:gd name="connsiteY8" fmla="*/ 6840974 h 6858000"/>
              <a:gd name="connsiteX9" fmla="*/ 6278880 w 9753600"/>
              <a:gd name="connsiteY9" fmla="*/ 6858000 h 6858000"/>
              <a:gd name="connsiteX10" fmla="*/ 0 w 9753600"/>
              <a:gd name="connsiteY10" fmla="*/ 6858000 h 6858000"/>
              <a:gd name="connsiteX11" fmla="*/ 0 w 9753600"/>
              <a:gd name="connsiteY11" fmla="*/ 6840974 h 6858000"/>
              <a:gd name="connsiteX12" fmla="*/ 0 w 9753600"/>
              <a:gd name="connsiteY12" fmla="*/ 630571 h 6858000"/>
            </a:gdLst>
            <a:ahLst/>
            <a:cxnLst/>
            <a:rect l="l" t="t" r="r" b="b"/>
            <a:pathLst>
              <a:path w="9753600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8510355" y="806954"/>
                  <a:pt x="9753600" y="2246483"/>
                  <a:pt x="9753600" y="3901440"/>
                </a:cubicBezTo>
                <a:cubicBezTo>
                  <a:pt x="9753600" y="5029820"/>
                  <a:pt x="9175645" y="6058053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110517" y="0"/>
            <a:ext cx="9753600" cy="6858000"/>
          </a:xfrm>
          <a:custGeom>
            <a:avLst/>
            <a:gdLst>
              <a:gd name="connsiteX0" fmla="*/ 0 w 9753600"/>
              <a:gd name="connsiteY0" fmla="*/ 0 h 6858000"/>
              <a:gd name="connsiteX1" fmla="*/ 1259430 w 9753600"/>
              <a:gd name="connsiteY1" fmla="*/ 0 h 6858000"/>
              <a:gd name="connsiteX2" fmla="*/ 6278880 w 9753600"/>
              <a:gd name="connsiteY2" fmla="*/ 0 h 6858000"/>
              <a:gd name="connsiteX3" fmla="*/ 6497730 w 9753600"/>
              <a:gd name="connsiteY3" fmla="*/ 0 h 6858000"/>
              <a:gd name="connsiteX4" fmla="*/ 6678963 w 9753600"/>
              <a:gd name="connsiteY4" fmla="*/ 68864 h 6858000"/>
              <a:gd name="connsiteX5" fmla="*/ 9753600 w 9753600"/>
              <a:gd name="connsiteY5" fmla="*/ 3901440 h 6858000"/>
              <a:gd name="connsiteX6" fmla="*/ 8227376 w 9753600"/>
              <a:gd name="connsiteY6" fmla="*/ 6832091 h 6858000"/>
              <a:gd name="connsiteX7" fmla="*/ 8215961 w 9753600"/>
              <a:gd name="connsiteY7" fmla="*/ 6840974 h 6858000"/>
              <a:gd name="connsiteX8" fmla="*/ 6278880 w 9753600"/>
              <a:gd name="connsiteY8" fmla="*/ 6840974 h 6858000"/>
              <a:gd name="connsiteX9" fmla="*/ 6278880 w 9753600"/>
              <a:gd name="connsiteY9" fmla="*/ 6858000 h 6858000"/>
              <a:gd name="connsiteX10" fmla="*/ 0 w 9753600"/>
              <a:gd name="connsiteY10" fmla="*/ 6858000 h 6858000"/>
              <a:gd name="connsiteX11" fmla="*/ 0 w 9753600"/>
              <a:gd name="connsiteY11" fmla="*/ 6840974 h 6858000"/>
              <a:gd name="connsiteX12" fmla="*/ 0 w 9753600"/>
              <a:gd name="connsiteY12" fmla="*/ 630571 h 6858000"/>
            </a:gdLst>
            <a:ahLst/>
            <a:cxnLst/>
            <a:rect l="l" t="t" r="r" b="b"/>
            <a:pathLst>
              <a:path w="9753600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8510355" y="806954"/>
                  <a:pt x="9753600" y="2246483"/>
                  <a:pt x="9753600" y="3901440"/>
                </a:cubicBezTo>
                <a:cubicBezTo>
                  <a:pt x="9753600" y="5029820"/>
                  <a:pt x="9175645" y="6058053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14000"/>
          </a:blip>
          <a:srcRect l="2381" t="2206" r="28298" b="2206"/>
          <a:stretch>
            <a:fillRect/>
          </a:stretch>
        </p:blipFill>
        <p:spPr>
          <a:xfrm>
            <a:off x="-110517" y="0"/>
            <a:ext cx="8874264" cy="6858000"/>
          </a:xfrm>
          <a:custGeom>
            <a:avLst/>
            <a:gdLst>
              <a:gd name="connsiteX0" fmla="*/ 0 w 8874264"/>
              <a:gd name="connsiteY0" fmla="*/ 0 h 6858000"/>
              <a:gd name="connsiteX1" fmla="*/ 1259430 w 8874264"/>
              <a:gd name="connsiteY1" fmla="*/ 0 h 6858000"/>
              <a:gd name="connsiteX2" fmla="*/ 6278880 w 8874264"/>
              <a:gd name="connsiteY2" fmla="*/ 0 h 6858000"/>
              <a:gd name="connsiteX3" fmla="*/ 6497730 w 8874264"/>
              <a:gd name="connsiteY3" fmla="*/ 0 h 6858000"/>
              <a:gd name="connsiteX4" fmla="*/ 6678963 w 8874264"/>
              <a:gd name="connsiteY4" fmla="*/ 68864 h 6858000"/>
              <a:gd name="connsiteX5" fmla="*/ 8456608 w 8874264"/>
              <a:gd name="connsiteY5" fmla="*/ 1169505 h 6858000"/>
              <a:gd name="connsiteX6" fmla="*/ 8496911 w 8874264"/>
              <a:gd name="connsiteY6" fmla="*/ 1209240 h 6858000"/>
              <a:gd name="connsiteX7" fmla="*/ 8416377 w 8874264"/>
              <a:gd name="connsiteY7" fmla="*/ 1351414 h 6858000"/>
              <a:gd name="connsiteX8" fmla="*/ 7898130 w 8874264"/>
              <a:gd name="connsiteY8" fmla="*/ 3429000 h 6858000"/>
              <a:gd name="connsiteX9" fmla="*/ 8751170 w 8874264"/>
              <a:gd name="connsiteY9" fmla="*/ 6036844 h 6858000"/>
              <a:gd name="connsiteX10" fmla="*/ 8874264 w 8874264"/>
              <a:gd name="connsiteY10" fmla="*/ 6195847 h 6858000"/>
              <a:gd name="connsiteX11" fmla="*/ 8865899 w 8874264"/>
              <a:gd name="connsiteY11" fmla="*/ 6206308 h 6858000"/>
              <a:gd name="connsiteX12" fmla="*/ 8227376 w 8874264"/>
              <a:gd name="connsiteY12" fmla="*/ 6832091 h 6858000"/>
              <a:gd name="connsiteX13" fmla="*/ 8215961 w 8874264"/>
              <a:gd name="connsiteY13" fmla="*/ 6840974 h 6858000"/>
              <a:gd name="connsiteX14" fmla="*/ 6278880 w 8874264"/>
              <a:gd name="connsiteY14" fmla="*/ 6840974 h 6858000"/>
              <a:gd name="connsiteX15" fmla="*/ 6278880 w 8874264"/>
              <a:gd name="connsiteY15" fmla="*/ 6858000 h 6858000"/>
              <a:gd name="connsiteX16" fmla="*/ 0 w 8874264"/>
              <a:gd name="connsiteY16" fmla="*/ 6858000 h 6858000"/>
              <a:gd name="connsiteX17" fmla="*/ 0 w 8874264"/>
              <a:gd name="connsiteY17" fmla="*/ 6840974 h 6858000"/>
              <a:gd name="connsiteX18" fmla="*/ 0 w 8874264"/>
              <a:gd name="connsiteY18" fmla="*/ 630571 h 6858000"/>
              <a:gd name="connsiteX19" fmla="*/ 0 w 8874264"/>
              <a:gd name="connsiteY19" fmla="*/ 0 h 6858000"/>
            </a:gdLst>
            <a:ahLst/>
            <a:cxnLst/>
            <a:rect l="l" t="t" r="r" b="b"/>
            <a:pathLst>
              <a:path w="8874264" h="6858000">
                <a:moveTo>
                  <a:pt x="0" y="0"/>
                </a:moveTo>
                <a:lnTo>
                  <a:pt x="1259430" y="0"/>
                </a:lnTo>
                <a:lnTo>
                  <a:pt x="6278880" y="0"/>
                </a:lnTo>
                <a:lnTo>
                  <a:pt x="6497730" y="0"/>
                </a:lnTo>
                <a:lnTo>
                  <a:pt x="6678963" y="68864"/>
                </a:lnTo>
                <a:cubicBezTo>
                  <a:pt x="7365735" y="345648"/>
                  <a:pt x="7969799" y="721071"/>
                  <a:pt x="8456608" y="1169505"/>
                </a:cubicBezTo>
                <a:lnTo>
                  <a:pt x="8496911" y="1209240"/>
                </a:lnTo>
                <a:lnTo>
                  <a:pt x="8416377" y="1351414"/>
                </a:lnTo>
                <a:cubicBezTo>
                  <a:pt x="8085868" y="1969004"/>
                  <a:pt x="7898130" y="2676747"/>
                  <a:pt x="7898130" y="3429000"/>
                </a:cubicBezTo>
                <a:cubicBezTo>
                  <a:pt x="7898130" y="4406929"/>
                  <a:pt x="8215406" y="5309637"/>
                  <a:pt x="8751170" y="6036844"/>
                </a:cubicBezTo>
                <a:lnTo>
                  <a:pt x="8874264" y="6195847"/>
                </a:lnTo>
                <a:lnTo>
                  <a:pt x="8865899" y="6206308"/>
                </a:lnTo>
                <a:cubicBezTo>
                  <a:pt x="8678366" y="6429185"/>
                  <a:pt x="8464443" y="6638582"/>
                  <a:pt x="8227376" y="6832091"/>
                </a:cubicBezTo>
                <a:lnTo>
                  <a:pt x="8215961" y="6840974"/>
                </a:lnTo>
                <a:lnTo>
                  <a:pt x="6278880" y="6840974"/>
                </a:lnTo>
                <a:lnTo>
                  <a:pt x="6278880" y="6858000"/>
                </a:lnTo>
                <a:lnTo>
                  <a:pt x="0" y="6858000"/>
                </a:lnTo>
                <a:lnTo>
                  <a:pt x="0" y="6840974"/>
                </a:lnTo>
                <a:lnTo>
                  <a:pt x="0" y="63057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621" t="11875" r="55185" b="2081"/>
          <a:stretch>
            <a:fillRect/>
          </a:stretch>
        </p:blipFill>
        <p:spPr>
          <a:xfrm>
            <a:off x="8522451" y="-916153"/>
            <a:ext cx="7988959" cy="8717280"/>
          </a:xfrm>
          <a:custGeom>
            <a:avLst/>
            <a:gdLst>
              <a:gd name="connsiteX0" fmla="*/ 3695089 w 7988959"/>
              <a:gd name="connsiteY0" fmla="*/ 0 h 8717280"/>
              <a:gd name="connsiteX1" fmla="*/ 7988959 w 7988959"/>
              <a:gd name="connsiteY1" fmla="*/ 4358640 h 8717280"/>
              <a:gd name="connsiteX2" fmla="*/ 3695089 w 7988959"/>
              <a:gd name="connsiteY2" fmla="*/ 8717280 h 8717280"/>
              <a:gd name="connsiteX3" fmla="*/ 381730 w 7988959"/>
              <a:gd name="connsiteY3" fmla="*/ 7131140 h 8717280"/>
              <a:gd name="connsiteX4" fmla="*/ 377353 w 7988959"/>
              <a:gd name="connsiteY4" fmla="*/ 7125487 h 8717280"/>
              <a:gd name="connsiteX5" fmla="*/ 504640 w 7988959"/>
              <a:gd name="connsiteY5" fmla="*/ 6966300 h 8717280"/>
              <a:gd name="connsiteX6" fmla="*/ 1256689 w 7988959"/>
              <a:gd name="connsiteY6" fmla="*/ 4831080 h 8717280"/>
              <a:gd name="connsiteX7" fmla="*/ 193171 w 7988959"/>
              <a:gd name="connsiteY7" fmla="*/ 2329328 h 8717280"/>
              <a:gd name="connsiteX8" fmla="*/ 0 w 7988959"/>
              <a:gd name="connsiteY8" fmla="*/ 2138880 h 8717280"/>
              <a:gd name="connsiteX9" fmla="*/ 22857 w 7988959"/>
              <a:gd name="connsiteY9" fmla="*/ 2098527 h 8717280"/>
              <a:gd name="connsiteX10" fmla="*/ 3695089 w 7988959"/>
              <a:gd name="connsiteY10" fmla="*/ 0 h 8717280"/>
            </a:gdLst>
            <a:ahLst/>
            <a:cxnLst/>
            <a:rect l="l" t="t" r="r" b="b"/>
            <a:pathLst>
              <a:path w="7988959" h="8717280">
                <a:moveTo>
                  <a:pt x="3695089" y="0"/>
                </a:moveTo>
                <a:cubicBezTo>
                  <a:pt x="6066528" y="0"/>
                  <a:pt x="7988959" y="1951430"/>
                  <a:pt x="7988959" y="4358640"/>
                </a:cubicBezTo>
                <a:cubicBezTo>
                  <a:pt x="7988959" y="6765850"/>
                  <a:pt x="6066528" y="8717280"/>
                  <a:pt x="3695089" y="8717280"/>
                </a:cubicBezTo>
                <a:cubicBezTo>
                  <a:pt x="2361155" y="8717280"/>
                  <a:pt x="1169289" y="8099836"/>
                  <a:pt x="381730" y="7131140"/>
                </a:cubicBezTo>
                <a:lnTo>
                  <a:pt x="377353" y="7125487"/>
                </a:lnTo>
                <a:lnTo>
                  <a:pt x="504640" y="6966300"/>
                </a:lnTo>
                <a:cubicBezTo>
                  <a:pt x="983515" y="6335268"/>
                  <a:pt x="1256689" y="5606841"/>
                  <a:pt x="1256689" y="4831080"/>
                </a:cubicBezTo>
                <a:cubicBezTo>
                  <a:pt x="1256689" y="3900167"/>
                  <a:pt x="863319" y="3037416"/>
                  <a:pt x="193171" y="2329328"/>
                </a:cubicBezTo>
                <a:lnTo>
                  <a:pt x="0" y="2138880"/>
                </a:lnTo>
                <a:lnTo>
                  <a:pt x="22857" y="2098527"/>
                </a:lnTo>
                <a:cubicBezTo>
                  <a:pt x="775947" y="840411"/>
                  <a:pt x="2138832" y="0"/>
                  <a:pt x="369508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flipH="1">
            <a:off x="9756817" y="-929640"/>
            <a:ext cx="7988959" cy="8717280"/>
          </a:xfrm>
          <a:custGeom>
            <a:avLst/>
            <a:gdLst>
              <a:gd name="connsiteX0" fmla="*/ 3695089 w 7988959"/>
              <a:gd name="connsiteY0" fmla="*/ 0 h 8717280"/>
              <a:gd name="connsiteX1" fmla="*/ 7988959 w 7988959"/>
              <a:gd name="connsiteY1" fmla="*/ 4358640 h 8717280"/>
              <a:gd name="connsiteX2" fmla="*/ 3695089 w 7988959"/>
              <a:gd name="connsiteY2" fmla="*/ 8717280 h 8717280"/>
              <a:gd name="connsiteX3" fmla="*/ 381730 w 7988959"/>
              <a:gd name="connsiteY3" fmla="*/ 7131140 h 8717280"/>
              <a:gd name="connsiteX4" fmla="*/ 377353 w 7988959"/>
              <a:gd name="connsiteY4" fmla="*/ 7125487 h 8717280"/>
              <a:gd name="connsiteX5" fmla="*/ 504640 w 7988959"/>
              <a:gd name="connsiteY5" fmla="*/ 6966300 h 8717280"/>
              <a:gd name="connsiteX6" fmla="*/ 1256689 w 7988959"/>
              <a:gd name="connsiteY6" fmla="*/ 4831080 h 8717280"/>
              <a:gd name="connsiteX7" fmla="*/ 193171 w 7988959"/>
              <a:gd name="connsiteY7" fmla="*/ 2329328 h 8717280"/>
              <a:gd name="connsiteX8" fmla="*/ 0 w 7988959"/>
              <a:gd name="connsiteY8" fmla="*/ 2138880 h 8717280"/>
              <a:gd name="connsiteX9" fmla="*/ 22857 w 7988959"/>
              <a:gd name="connsiteY9" fmla="*/ 2098527 h 8717280"/>
              <a:gd name="connsiteX10" fmla="*/ 3695089 w 7988959"/>
              <a:gd name="connsiteY10" fmla="*/ 0 h 8717280"/>
            </a:gdLst>
            <a:ahLst/>
            <a:cxnLst/>
            <a:rect l="l" t="t" r="r" b="b"/>
            <a:pathLst>
              <a:path w="7988959" h="8717280">
                <a:moveTo>
                  <a:pt x="3695089" y="0"/>
                </a:moveTo>
                <a:cubicBezTo>
                  <a:pt x="6066528" y="0"/>
                  <a:pt x="7988959" y="1951430"/>
                  <a:pt x="7988959" y="4358640"/>
                </a:cubicBezTo>
                <a:cubicBezTo>
                  <a:pt x="7988959" y="6765850"/>
                  <a:pt x="6066528" y="8717280"/>
                  <a:pt x="3695089" y="8717280"/>
                </a:cubicBezTo>
                <a:cubicBezTo>
                  <a:pt x="2361155" y="8717280"/>
                  <a:pt x="1169289" y="8099836"/>
                  <a:pt x="381730" y="7131140"/>
                </a:cubicBezTo>
                <a:lnTo>
                  <a:pt x="377353" y="7125487"/>
                </a:lnTo>
                <a:lnTo>
                  <a:pt x="504640" y="6966300"/>
                </a:lnTo>
                <a:cubicBezTo>
                  <a:pt x="983515" y="6335268"/>
                  <a:pt x="1256689" y="5606841"/>
                  <a:pt x="1256689" y="4831080"/>
                </a:cubicBezTo>
                <a:cubicBezTo>
                  <a:pt x="1256689" y="3900167"/>
                  <a:pt x="863319" y="3037416"/>
                  <a:pt x="193171" y="2329328"/>
                </a:cubicBezTo>
                <a:lnTo>
                  <a:pt x="0" y="2138880"/>
                </a:lnTo>
                <a:lnTo>
                  <a:pt x="22857" y="2098527"/>
                </a:lnTo>
                <a:cubicBezTo>
                  <a:pt x="775947" y="840411"/>
                  <a:pt x="2138832" y="0"/>
                  <a:pt x="3695089" y="0"/>
                </a:cubicBezTo>
                <a:close/>
              </a:path>
            </a:pathLst>
          </a:custGeom>
          <a:solidFill>
            <a:schemeClr val="accent2">
              <a:alpha val="34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-314605" y="-23042"/>
            <a:ext cx="4312030" cy="4312028"/>
          </a:xfrm>
          <a:prstGeom prst="ellipse">
            <a:avLst/>
          </a:prstGeom>
          <a:noFill/>
          <a:ln w="12700" cap="sq">
            <a:solidFill>
              <a:schemeClr val="accent1">
                <a:alpha val="4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1946" y="839885"/>
            <a:ext cx="2301541" cy="4402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52058" y="977956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0" y="-23042"/>
            <a:ext cx="161437" cy="6881042"/>
          </a:xfrm>
          <a:prstGeom prst="rect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89982" y="5388681"/>
            <a:ext cx="3036888" cy="3036888"/>
          </a:xfrm>
          <a:custGeom>
            <a:avLst/>
            <a:gdLst>
              <a:gd name="connsiteX0" fmla="*/ 883920 w 1767840"/>
              <a:gd name="connsiteY0" fmla="*/ 0 h 1767840"/>
              <a:gd name="connsiteX1" fmla="*/ 1767840 w 1767840"/>
              <a:gd name="connsiteY1" fmla="*/ 883920 h 1767840"/>
              <a:gd name="connsiteX2" fmla="*/ 883920 w 1767840"/>
              <a:gd name="connsiteY2" fmla="*/ 1767840 h 1767840"/>
              <a:gd name="connsiteX3" fmla="*/ 0 w 1767840"/>
              <a:gd name="connsiteY3" fmla="*/ 883920 h 1767840"/>
              <a:gd name="connsiteX4" fmla="*/ 883920 w 1767840"/>
              <a:gd name="connsiteY4" fmla="*/ 0 h 1767840"/>
              <a:gd name="connsiteX5" fmla="*/ 883920 w 1767840"/>
              <a:gd name="connsiteY5" fmla="*/ 71120 h 1767840"/>
              <a:gd name="connsiteX6" fmla="*/ 71120 w 1767840"/>
              <a:gd name="connsiteY6" fmla="*/ 883920 h 1767840"/>
              <a:gd name="connsiteX7" fmla="*/ 883920 w 1767840"/>
              <a:gd name="connsiteY7" fmla="*/ 1696720 h 1767840"/>
              <a:gd name="connsiteX8" fmla="*/ 1696720 w 1767840"/>
              <a:gd name="connsiteY8" fmla="*/ 883920 h 1767840"/>
              <a:gd name="connsiteX9" fmla="*/ 883920 w 1767840"/>
              <a:gd name="connsiteY9" fmla="*/ 71120 h 1767840"/>
            </a:gdLst>
            <a:ahLst/>
            <a:cxnLst/>
            <a:rect l="l" t="t" r="r" b="b"/>
            <a:pathLst>
              <a:path w="1767840" h="1767840">
                <a:moveTo>
                  <a:pt x="883920" y="0"/>
                </a:moveTo>
                <a:cubicBezTo>
                  <a:pt x="1372096" y="0"/>
                  <a:pt x="1767840" y="395744"/>
                  <a:pt x="1767840" y="883920"/>
                </a:cubicBezTo>
                <a:cubicBezTo>
                  <a:pt x="1767840" y="1372096"/>
                  <a:pt x="1372096" y="1767840"/>
                  <a:pt x="883920" y="1767840"/>
                </a:cubicBezTo>
                <a:cubicBezTo>
                  <a:pt x="395744" y="1767840"/>
                  <a:pt x="0" y="1372096"/>
                  <a:pt x="0" y="883920"/>
                </a:cubicBezTo>
                <a:cubicBezTo>
                  <a:pt x="0" y="395744"/>
                  <a:pt x="395744" y="0"/>
                  <a:pt x="883920" y="0"/>
                </a:cubicBezTo>
                <a:close/>
                <a:moveTo>
                  <a:pt x="883920" y="71120"/>
                </a:moveTo>
                <a:cubicBezTo>
                  <a:pt x="435023" y="71120"/>
                  <a:pt x="71120" y="435023"/>
                  <a:pt x="71120" y="883920"/>
                </a:cubicBezTo>
                <a:cubicBezTo>
                  <a:pt x="71120" y="1332818"/>
                  <a:pt x="435023" y="1696720"/>
                  <a:pt x="883920" y="1696720"/>
                </a:cubicBezTo>
                <a:cubicBezTo>
                  <a:pt x="1332818" y="1696720"/>
                  <a:pt x="1696720" y="1332818"/>
                  <a:pt x="1696720" y="883920"/>
                </a:cubicBezTo>
                <a:cubicBezTo>
                  <a:pt x="1696720" y="435023"/>
                  <a:pt x="1332818" y="71120"/>
                  <a:pt x="883920" y="7112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9050" cap="sq">
            <a:noFill/>
            <a:miter/>
          </a:ln>
          <a:effectLst>
            <a:outerShdw blurRad="279400" dist="38100" dir="2700000" sx="106000" sy="106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31781" y="5355269"/>
            <a:ext cx="549646" cy="549644"/>
          </a:xfrm>
          <a:prstGeom prst="ellipse">
            <a:avLst/>
          </a:prstGeom>
          <a:gradFill>
            <a:gsLst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25400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805044" y="5519849"/>
            <a:ext cx="220552" cy="220484"/>
          </a:xfrm>
          <a:custGeom>
            <a:avLst/>
            <a:gdLst>
              <a:gd name="connsiteX0" fmla="*/ 0 w 841627"/>
              <a:gd name="connsiteY0" fmla="*/ 30184 h 841368"/>
              <a:gd name="connsiteX1" fmla="*/ 0 w 841627"/>
              <a:gd name="connsiteY1" fmla="*/ 750184 h 841368"/>
              <a:gd name="connsiteX2" fmla="*/ 2012 w 841627"/>
              <a:gd name="connsiteY2" fmla="*/ 750184 h 841368"/>
              <a:gd name="connsiteX3" fmla="*/ 1128 w 841627"/>
              <a:gd name="connsiteY3" fmla="*/ 751069 h 841368"/>
              <a:gd name="connsiteX4" fmla="*/ 90558 w 841627"/>
              <a:gd name="connsiteY4" fmla="*/ 840499 h 841368"/>
              <a:gd name="connsiteX5" fmla="*/ 91184 w 841627"/>
              <a:gd name="connsiteY5" fmla="*/ 839873 h 841368"/>
              <a:gd name="connsiteX6" fmla="*/ 91184 w 841627"/>
              <a:gd name="connsiteY6" fmla="*/ 841368 h 841368"/>
              <a:gd name="connsiteX7" fmla="*/ 811184 w 841627"/>
              <a:gd name="connsiteY7" fmla="*/ 841368 h 841368"/>
              <a:gd name="connsiteX8" fmla="*/ 811184 w 841627"/>
              <a:gd name="connsiteY8" fmla="*/ 714894 h 841368"/>
              <a:gd name="connsiteX9" fmla="*/ 216164 w 841627"/>
              <a:gd name="connsiteY9" fmla="*/ 714894 h 841368"/>
              <a:gd name="connsiteX10" fmla="*/ 841627 w 841627"/>
              <a:gd name="connsiteY10" fmla="*/ 89430 h 841368"/>
              <a:gd name="connsiteX11" fmla="*/ 752197 w 841627"/>
              <a:gd name="connsiteY11" fmla="*/ 0 h 841368"/>
              <a:gd name="connsiteX12" fmla="*/ 126474 w 841627"/>
              <a:gd name="connsiteY12" fmla="*/ 625722 h 841368"/>
              <a:gd name="connsiteX13" fmla="*/ 126474 w 841627"/>
              <a:gd name="connsiteY13" fmla="*/ 30184 h 841368"/>
            </a:gdLst>
            <a:ahLst/>
            <a:cxnLst/>
            <a:rect l="l" t="t" r="r" b="b"/>
            <a:pathLst>
              <a:path w="841627" h="841368">
                <a:moveTo>
                  <a:pt x="0" y="30184"/>
                </a:moveTo>
                <a:lnTo>
                  <a:pt x="0" y="750184"/>
                </a:lnTo>
                <a:lnTo>
                  <a:pt x="2012" y="750184"/>
                </a:lnTo>
                <a:lnTo>
                  <a:pt x="1128" y="751069"/>
                </a:lnTo>
                <a:lnTo>
                  <a:pt x="90558" y="840499"/>
                </a:lnTo>
                <a:lnTo>
                  <a:pt x="91184" y="839873"/>
                </a:lnTo>
                <a:lnTo>
                  <a:pt x="91184" y="841368"/>
                </a:lnTo>
                <a:lnTo>
                  <a:pt x="811184" y="841368"/>
                </a:lnTo>
                <a:lnTo>
                  <a:pt x="811184" y="714894"/>
                </a:lnTo>
                <a:lnTo>
                  <a:pt x="216164" y="714894"/>
                </a:lnTo>
                <a:lnTo>
                  <a:pt x="841627" y="89430"/>
                </a:lnTo>
                <a:lnTo>
                  <a:pt x="752197" y="0"/>
                </a:lnTo>
                <a:lnTo>
                  <a:pt x="126474" y="625722"/>
                </a:lnTo>
                <a:lnTo>
                  <a:pt x="126474" y="3018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3213176">
            <a:off x="6046545" y="2398473"/>
            <a:ext cx="767462" cy="771322"/>
          </a:xfrm>
          <a:custGeom>
            <a:avLst/>
            <a:gdLst>
              <a:gd name="connsiteX0" fmla="*/ 777320 w 1326703"/>
              <a:gd name="connsiteY0" fmla="*/ 770264 h 1333377"/>
              <a:gd name="connsiteX1" fmla="*/ 767522 w 1326703"/>
              <a:gd name="connsiteY1" fmla="*/ 784795 h 1333377"/>
              <a:gd name="connsiteX2" fmla="*/ 720695 w 1326703"/>
              <a:gd name="connsiteY2" fmla="*/ 816367 h 1333377"/>
              <a:gd name="connsiteX3" fmla="*/ 686211 w 1326703"/>
              <a:gd name="connsiteY3" fmla="*/ 823329 h 1333377"/>
              <a:gd name="connsiteX4" fmla="*/ 686211 w 1326703"/>
              <a:gd name="connsiteY4" fmla="*/ 1083484 h 1333377"/>
              <a:gd name="connsiteX5" fmla="*/ 747815 w 1326703"/>
              <a:gd name="connsiteY5" fmla="*/ 1077274 h 1333377"/>
              <a:gd name="connsiteX6" fmla="*/ 959700 w 1326703"/>
              <a:gd name="connsiteY6" fmla="*/ 963037 h 1333377"/>
              <a:gd name="connsiteX7" fmla="*/ 1008586 w 1326703"/>
              <a:gd name="connsiteY7" fmla="*/ 903786 h 1333377"/>
              <a:gd name="connsiteX8" fmla="*/ 549383 w 1326703"/>
              <a:gd name="connsiteY8" fmla="*/ 770263 h 1333377"/>
              <a:gd name="connsiteX9" fmla="*/ 318115 w 1326703"/>
              <a:gd name="connsiteY9" fmla="*/ 903785 h 1333377"/>
              <a:gd name="connsiteX10" fmla="*/ 367002 w 1326703"/>
              <a:gd name="connsiteY10" fmla="*/ 963037 h 1333377"/>
              <a:gd name="connsiteX11" fmla="*/ 578887 w 1326703"/>
              <a:gd name="connsiteY11" fmla="*/ 1077274 h 1333377"/>
              <a:gd name="connsiteX12" fmla="*/ 640492 w 1326703"/>
              <a:gd name="connsiteY12" fmla="*/ 1083484 h 1333377"/>
              <a:gd name="connsiteX13" fmla="*/ 640492 w 1326703"/>
              <a:gd name="connsiteY13" fmla="*/ 823329 h 1333377"/>
              <a:gd name="connsiteX14" fmla="*/ 606008 w 1326703"/>
              <a:gd name="connsiteY14" fmla="*/ 816367 h 1333377"/>
              <a:gd name="connsiteX15" fmla="*/ 559180 w 1326703"/>
              <a:gd name="connsiteY15" fmla="*/ 784795 h 1333377"/>
              <a:gd name="connsiteX16" fmla="*/ 1042060 w 1326703"/>
              <a:gd name="connsiteY16" fmla="*/ 489817 h 1333377"/>
              <a:gd name="connsiteX17" fmla="*/ 800326 w 1326703"/>
              <a:gd name="connsiteY17" fmla="*/ 629382 h 1333377"/>
              <a:gd name="connsiteX18" fmla="*/ 810671 w 1326703"/>
              <a:gd name="connsiteY18" fmla="*/ 680624 h 1333377"/>
              <a:gd name="connsiteX19" fmla="*/ 800527 w 1326703"/>
              <a:gd name="connsiteY19" fmla="*/ 730870 h 1333377"/>
              <a:gd name="connsiteX20" fmla="*/ 1031000 w 1326703"/>
              <a:gd name="connsiteY20" fmla="*/ 863934 h 1333377"/>
              <a:gd name="connsiteX21" fmla="*/ 1049516 w 1326703"/>
              <a:gd name="connsiteY21" fmla="*/ 829821 h 1333377"/>
              <a:gd name="connsiteX22" fmla="*/ 1082451 w 1326703"/>
              <a:gd name="connsiteY22" fmla="*/ 666688 h 1333377"/>
              <a:gd name="connsiteX23" fmla="*/ 1049516 w 1326703"/>
              <a:gd name="connsiteY23" fmla="*/ 503555 h 1333377"/>
              <a:gd name="connsiteX24" fmla="*/ 286007 w 1326703"/>
              <a:gd name="connsiteY24" fmla="*/ 487304 h 1333377"/>
              <a:gd name="connsiteX25" fmla="*/ 277186 w 1326703"/>
              <a:gd name="connsiteY25" fmla="*/ 503555 h 1333377"/>
              <a:gd name="connsiteX26" fmla="*/ 244251 w 1326703"/>
              <a:gd name="connsiteY26" fmla="*/ 666688 h 1333377"/>
              <a:gd name="connsiteX27" fmla="*/ 277186 w 1326703"/>
              <a:gd name="connsiteY27" fmla="*/ 829821 h 1333377"/>
              <a:gd name="connsiteX28" fmla="*/ 295702 w 1326703"/>
              <a:gd name="connsiteY28" fmla="*/ 863934 h 1333377"/>
              <a:gd name="connsiteX29" fmla="*/ 526175 w 1326703"/>
              <a:gd name="connsiteY29" fmla="*/ 730870 h 1333377"/>
              <a:gd name="connsiteX30" fmla="*/ 516031 w 1326703"/>
              <a:gd name="connsiteY30" fmla="*/ 680624 h 1333377"/>
              <a:gd name="connsiteX31" fmla="*/ 526973 w 1326703"/>
              <a:gd name="connsiteY31" fmla="*/ 626426 h 1333377"/>
              <a:gd name="connsiteX32" fmla="*/ 686211 w 1326703"/>
              <a:gd name="connsiteY32" fmla="*/ 249892 h 1333377"/>
              <a:gd name="connsiteX33" fmla="*/ 686211 w 1326703"/>
              <a:gd name="connsiteY33" fmla="*/ 537919 h 1333377"/>
              <a:gd name="connsiteX34" fmla="*/ 720695 w 1326703"/>
              <a:gd name="connsiteY34" fmla="*/ 544881 h 1333377"/>
              <a:gd name="connsiteX35" fmla="*/ 767522 w 1326703"/>
              <a:gd name="connsiteY35" fmla="*/ 576453 h 1333377"/>
              <a:gd name="connsiteX36" fmla="*/ 776780 w 1326703"/>
              <a:gd name="connsiteY36" fmla="*/ 590184 h 1333377"/>
              <a:gd name="connsiteX37" fmla="*/ 1020242 w 1326703"/>
              <a:gd name="connsiteY37" fmla="*/ 449621 h 1333377"/>
              <a:gd name="connsiteX38" fmla="*/ 1010876 w 1326703"/>
              <a:gd name="connsiteY38" fmla="*/ 432365 h 1333377"/>
              <a:gd name="connsiteX39" fmla="*/ 747815 w 1326703"/>
              <a:gd name="connsiteY39" fmla="*/ 256102 h 1333377"/>
              <a:gd name="connsiteX40" fmla="*/ 640492 w 1326703"/>
              <a:gd name="connsiteY40" fmla="*/ 249892 h 1333377"/>
              <a:gd name="connsiteX41" fmla="*/ 578887 w 1326703"/>
              <a:gd name="connsiteY41" fmla="*/ 256102 h 1333377"/>
              <a:gd name="connsiteX42" fmla="*/ 315826 w 1326703"/>
              <a:gd name="connsiteY42" fmla="*/ 432365 h 1333377"/>
              <a:gd name="connsiteX43" fmla="*/ 307824 w 1326703"/>
              <a:gd name="connsiteY43" fmla="*/ 447108 h 1333377"/>
              <a:gd name="connsiteX44" fmla="*/ 551524 w 1326703"/>
              <a:gd name="connsiteY44" fmla="*/ 587808 h 1333377"/>
              <a:gd name="connsiteX45" fmla="*/ 559180 w 1326703"/>
              <a:gd name="connsiteY45" fmla="*/ 576453 h 1333377"/>
              <a:gd name="connsiteX46" fmla="*/ 606008 w 1326703"/>
              <a:gd name="connsiteY46" fmla="*/ 544881 h 1333377"/>
              <a:gd name="connsiteX47" fmla="*/ 640492 w 1326703"/>
              <a:gd name="connsiteY47" fmla="*/ 537919 h 1333377"/>
              <a:gd name="connsiteX48" fmla="*/ 725851 w 1326703"/>
              <a:gd name="connsiteY48" fmla="*/ 0 h 1333377"/>
              <a:gd name="connsiteX49" fmla="*/ 859019 w 1326703"/>
              <a:gd name="connsiteY49" fmla="*/ 20029 h 1333377"/>
              <a:gd name="connsiteX50" fmla="*/ 874374 w 1326703"/>
              <a:gd name="connsiteY50" fmla="*/ 179994 h 1333377"/>
              <a:gd name="connsiteX51" fmla="*/ 900196 w 1326703"/>
              <a:gd name="connsiteY51" fmla="*/ 190674 h 1333377"/>
              <a:gd name="connsiteX52" fmla="*/ 918627 w 1326703"/>
              <a:gd name="connsiteY52" fmla="*/ 200449 h 1333377"/>
              <a:gd name="connsiteX53" fmla="*/ 1041532 w 1326703"/>
              <a:gd name="connsiteY53" fmla="*/ 105425 h 1333377"/>
              <a:gd name="connsiteX54" fmla="*/ 1147281 w 1326703"/>
              <a:gd name="connsiteY54" fmla="*/ 188805 h 1333377"/>
              <a:gd name="connsiteX55" fmla="*/ 1082725 w 1326703"/>
              <a:gd name="connsiteY55" fmla="*/ 332326 h 1333377"/>
              <a:gd name="connsiteX56" fmla="*/ 1099050 w 1326703"/>
              <a:gd name="connsiteY56" fmla="*/ 351853 h 1333377"/>
              <a:gd name="connsiteX57" fmla="*/ 1128790 w 1326703"/>
              <a:gd name="connsiteY57" fmla="*/ 395587 h 1333377"/>
              <a:gd name="connsiteX58" fmla="*/ 1130852 w 1326703"/>
              <a:gd name="connsiteY58" fmla="*/ 399389 h 1333377"/>
              <a:gd name="connsiteX59" fmla="*/ 1278980 w 1326703"/>
              <a:gd name="connsiteY59" fmla="*/ 384449 h 1333377"/>
              <a:gd name="connsiteX60" fmla="*/ 1324586 w 1326703"/>
              <a:gd name="connsiteY60" fmla="*/ 511158 h 1333377"/>
              <a:gd name="connsiteX61" fmla="*/ 1200917 w 1326703"/>
              <a:gd name="connsiteY61" fmla="*/ 594047 h 1333377"/>
              <a:gd name="connsiteX62" fmla="*/ 1201751 w 1326703"/>
              <a:gd name="connsiteY62" fmla="*/ 598291 h 1333377"/>
              <a:gd name="connsiteX63" fmla="*/ 1206706 w 1326703"/>
              <a:gd name="connsiteY63" fmla="*/ 650947 h 1333377"/>
              <a:gd name="connsiteX64" fmla="*/ 1206474 w 1326703"/>
              <a:gd name="connsiteY64" fmla="*/ 694311 h 1333377"/>
              <a:gd name="connsiteX65" fmla="*/ 1326703 w 1326703"/>
              <a:gd name="connsiteY65" fmla="*/ 753445 h 1333377"/>
              <a:gd name="connsiteX66" fmla="*/ 1298351 w 1326703"/>
              <a:gd name="connsiteY66" fmla="*/ 885093 h 1333377"/>
              <a:gd name="connsiteX67" fmla="*/ 1161269 w 1326703"/>
              <a:gd name="connsiteY67" fmla="*/ 889599 h 1333377"/>
              <a:gd name="connsiteX68" fmla="*/ 1156188 w 1326703"/>
              <a:gd name="connsiteY68" fmla="*/ 901884 h 1333377"/>
              <a:gd name="connsiteX69" fmla="*/ 1132158 w 1326703"/>
              <a:gd name="connsiteY69" fmla="*/ 947196 h 1333377"/>
              <a:gd name="connsiteX70" fmla="*/ 1131509 w 1326703"/>
              <a:gd name="connsiteY70" fmla="*/ 948180 h 1333377"/>
              <a:gd name="connsiteX71" fmla="*/ 1212129 w 1326703"/>
              <a:gd name="connsiteY71" fmla="*/ 1067217 h 1333377"/>
              <a:gd name="connsiteX72" fmla="*/ 1122273 w 1326703"/>
              <a:gd name="connsiteY72" fmla="*/ 1167521 h 1333377"/>
              <a:gd name="connsiteX73" fmla="*/ 995280 w 1326703"/>
              <a:gd name="connsiteY73" fmla="*/ 1100513 h 1333377"/>
              <a:gd name="connsiteX74" fmla="*/ 995010 w 1326703"/>
              <a:gd name="connsiteY74" fmla="*/ 1100739 h 1333377"/>
              <a:gd name="connsiteX75" fmla="*/ 951276 w 1326703"/>
              <a:gd name="connsiteY75" fmla="*/ 1130478 h 1333377"/>
              <a:gd name="connsiteX76" fmla="*/ 946398 w 1326703"/>
              <a:gd name="connsiteY76" fmla="*/ 1133124 h 1333377"/>
              <a:gd name="connsiteX77" fmla="*/ 960838 w 1326703"/>
              <a:gd name="connsiteY77" fmla="*/ 1276289 h 1333377"/>
              <a:gd name="connsiteX78" fmla="*/ 834130 w 1326703"/>
              <a:gd name="connsiteY78" fmla="*/ 1321896 h 1333377"/>
              <a:gd name="connsiteX79" fmla="*/ 754016 w 1326703"/>
              <a:gd name="connsiteY79" fmla="*/ 1202369 h 1333377"/>
              <a:gd name="connsiteX80" fmla="*/ 748572 w 1326703"/>
              <a:gd name="connsiteY80" fmla="*/ 1203439 h 1333377"/>
              <a:gd name="connsiteX81" fmla="*/ 714206 w 1326703"/>
              <a:gd name="connsiteY81" fmla="*/ 1206673 h 1333377"/>
              <a:gd name="connsiteX82" fmla="*/ 661492 w 1326703"/>
              <a:gd name="connsiteY82" fmla="*/ 1333377 h 1333377"/>
              <a:gd name="connsiteX83" fmla="*/ 528323 w 1326703"/>
              <a:gd name="connsiteY83" fmla="*/ 1313349 h 1333377"/>
              <a:gd name="connsiteX84" fmla="*/ 515973 w 1326703"/>
              <a:gd name="connsiteY84" fmla="*/ 1184690 h 1333377"/>
              <a:gd name="connsiteX85" fmla="*/ 492376 w 1326703"/>
              <a:gd name="connsiteY85" fmla="*/ 1177479 h 1333377"/>
              <a:gd name="connsiteX86" fmla="*/ 444980 w 1326703"/>
              <a:gd name="connsiteY86" fmla="*/ 1157876 h 1333377"/>
              <a:gd name="connsiteX87" fmla="*/ 430458 w 1326703"/>
              <a:gd name="connsiteY87" fmla="*/ 1150174 h 1333377"/>
              <a:gd name="connsiteX88" fmla="*/ 324968 w 1326703"/>
              <a:gd name="connsiteY88" fmla="*/ 1231734 h 1333377"/>
              <a:gd name="connsiteX89" fmla="*/ 219219 w 1326703"/>
              <a:gd name="connsiteY89" fmla="*/ 1148354 h 1333377"/>
              <a:gd name="connsiteX90" fmla="*/ 272984 w 1326703"/>
              <a:gd name="connsiteY90" fmla="*/ 1028822 h 1333377"/>
              <a:gd name="connsiteX91" fmla="*/ 246125 w 1326703"/>
              <a:gd name="connsiteY91" fmla="*/ 996698 h 1333377"/>
              <a:gd name="connsiteX92" fmla="*/ 216386 w 1326703"/>
              <a:gd name="connsiteY92" fmla="*/ 952963 h 1333377"/>
              <a:gd name="connsiteX93" fmla="*/ 213157 w 1326703"/>
              <a:gd name="connsiteY93" fmla="*/ 947010 h 1333377"/>
              <a:gd name="connsiteX94" fmla="*/ 74952 w 1326703"/>
              <a:gd name="connsiteY94" fmla="*/ 960949 h 1333377"/>
              <a:gd name="connsiteX95" fmla="*/ 29345 w 1326703"/>
              <a:gd name="connsiteY95" fmla="*/ 834241 h 1333377"/>
              <a:gd name="connsiteX96" fmla="*/ 144730 w 1326703"/>
              <a:gd name="connsiteY96" fmla="*/ 756905 h 1333377"/>
              <a:gd name="connsiteX97" fmla="*/ 143424 w 1326703"/>
              <a:gd name="connsiteY97" fmla="*/ 750259 h 1333377"/>
              <a:gd name="connsiteX98" fmla="*/ 138469 w 1326703"/>
              <a:gd name="connsiteY98" fmla="*/ 697603 h 1333377"/>
              <a:gd name="connsiteX99" fmla="*/ 138597 w 1326703"/>
              <a:gd name="connsiteY99" fmla="*/ 673643 h 1333377"/>
              <a:gd name="connsiteX100" fmla="*/ 0 w 1326703"/>
              <a:gd name="connsiteY100" fmla="*/ 605475 h 1333377"/>
              <a:gd name="connsiteX101" fmla="*/ 28352 w 1326703"/>
              <a:gd name="connsiteY101" fmla="*/ 473827 h 1333377"/>
              <a:gd name="connsiteX102" fmla="*/ 179812 w 1326703"/>
              <a:gd name="connsiteY102" fmla="*/ 468849 h 1333377"/>
              <a:gd name="connsiteX103" fmla="*/ 188987 w 1326703"/>
              <a:gd name="connsiteY103" fmla="*/ 446667 h 1333377"/>
              <a:gd name="connsiteX104" fmla="*/ 213018 w 1326703"/>
              <a:gd name="connsiteY104" fmla="*/ 401354 h 1333377"/>
              <a:gd name="connsiteX105" fmla="*/ 213666 w 1326703"/>
              <a:gd name="connsiteY105" fmla="*/ 400371 h 1333377"/>
              <a:gd name="connsiteX106" fmla="*/ 133045 w 1326703"/>
              <a:gd name="connsiteY106" fmla="*/ 281333 h 1333377"/>
              <a:gd name="connsiteX107" fmla="*/ 222902 w 1326703"/>
              <a:gd name="connsiteY107" fmla="*/ 181029 h 1333377"/>
              <a:gd name="connsiteX108" fmla="*/ 349894 w 1326703"/>
              <a:gd name="connsiteY108" fmla="*/ 248038 h 1333377"/>
              <a:gd name="connsiteX109" fmla="*/ 350165 w 1326703"/>
              <a:gd name="connsiteY109" fmla="*/ 247812 h 1333377"/>
              <a:gd name="connsiteX110" fmla="*/ 393900 w 1326703"/>
              <a:gd name="connsiteY110" fmla="*/ 218072 h 1333377"/>
              <a:gd name="connsiteX111" fmla="*/ 398777 w 1326703"/>
              <a:gd name="connsiteY111" fmla="*/ 215427 h 1333377"/>
              <a:gd name="connsiteX112" fmla="*/ 384337 w 1326703"/>
              <a:gd name="connsiteY112" fmla="*/ 72261 h 1333377"/>
              <a:gd name="connsiteX113" fmla="*/ 511045 w 1326703"/>
              <a:gd name="connsiteY113" fmla="*/ 26654 h 1333377"/>
              <a:gd name="connsiteX114" fmla="*/ 591158 w 1326703"/>
              <a:gd name="connsiteY114" fmla="*/ 146181 h 1333377"/>
              <a:gd name="connsiteX115" fmla="*/ 596603 w 1326703"/>
              <a:gd name="connsiteY115" fmla="*/ 145110 h 1333377"/>
              <a:gd name="connsiteX116" fmla="*/ 649259 w 1326703"/>
              <a:gd name="connsiteY116" fmla="*/ 140156 h 1333377"/>
              <a:gd name="connsiteX117" fmla="*/ 667499 w 1326703"/>
              <a:gd name="connsiteY117" fmla="*/ 140253 h 1333377"/>
            </a:gdLst>
            <a:ahLst/>
            <a:cxnLst/>
            <a:rect l="l" t="t" r="r" b="b"/>
            <a:pathLst>
              <a:path w="1326703" h="1333377">
                <a:moveTo>
                  <a:pt x="777320" y="770264"/>
                </a:moveTo>
                <a:lnTo>
                  <a:pt x="767522" y="784795"/>
                </a:lnTo>
                <a:cubicBezTo>
                  <a:pt x="754193" y="798125"/>
                  <a:pt x="738320" y="808912"/>
                  <a:pt x="720695" y="816367"/>
                </a:cubicBezTo>
                <a:lnTo>
                  <a:pt x="686211" y="823329"/>
                </a:lnTo>
                <a:lnTo>
                  <a:pt x="686211" y="1083484"/>
                </a:lnTo>
                <a:lnTo>
                  <a:pt x="747815" y="1077274"/>
                </a:lnTo>
                <a:cubicBezTo>
                  <a:pt x="829662" y="1060525"/>
                  <a:pt x="902818" y="1019918"/>
                  <a:pt x="959700" y="963037"/>
                </a:cubicBezTo>
                <a:lnTo>
                  <a:pt x="1008586" y="903786"/>
                </a:lnTo>
                <a:close/>
                <a:moveTo>
                  <a:pt x="549383" y="770263"/>
                </a:moveTo>
                <a:lnTo>
                  <a:pt x="318115" y="903785"/>
                </a:lnTo>
                <a:lnTo>
                  <a:pt x="367002" y="963037"/>
                </a:lnTo>
                <a:cubicBezTo>
                  <a:pt x="423884" y="1019918"/>
                  <a:pt x="497040" y="1060525"/>
                  <a:pt x="578887" y="1077274"/>
                </a:cubicBezTo>
                <a:lnTo>
                  <a:pt x="640492" y="1083484"/>
                </a:lnTo>
                <a:lnTo>
                  <a:pt x="640492" y="823329"/>
                </a:lnTo>
                <a:lnTo>
                  <a:pt x="606008" y="816367"/>
                </a:lnTo>
                <a:cubicBezTo>
                  <a:pt x="588382" y="808912"/>
                  <a:pt x="572510" y="798125"/>
                  <a:pt x="559180" y="784795"/>
                </a:cubicBezTo>
                <a:close/>
                <a:moveTo>
                  <a:pt x="1042060" y="489817"/>
                </a:moveTo>
                <a:lnTo>
                  <a:pt x="800326" y="629382"/>
                </a:lnTo>
                <a:lnTo>
                  <a:pt x="810671" y="680624"/>
                </a:lnTo>
                <a:lnTo>
                  <a:pt x="800527" y="730870"/>
                </a:lnTo>
                <a:lnTo>
                  <a:pt x="1031000" y="863934"/>
                </a:lnTo>
                <a:lnTo>
                  <a:pt x="1049516" y="829821"/>
                </a:lnTo>
                <a:cubicBezTo>
                  <a:pt x="1070724" y="779681"/>
                  <a:pt x="1082451" y="724554"/>
                  <a:pt x="1082451" y="666688"/>
                </a:cubicBezTo>
                <a:cubicBezTo>
                  <a:pt x="1082451" y="608822"/>
                  <a:pt x="1070724" y="553696"/>
                  <a:pt x="1049516" y="503555"/>
                </a:cubicBezTo>
                <a:close/>
                <a:moveTo>
                  <a:pt x="286007" y="487304"/>
                </a:moveTo>
                <a:lnTo>
                  <a:pt x="277186" y="503555"/>
                </a:lnTo>
                <a:cubicBezTo>
                  <a:pt x="255978" y="553696"/>
                  <a:pt x="244251" y="608822"/>
                  <a:pt x="244251" y="666688"/>
                </a:cubicBezTo>
                <a:cubicBezTo>
                  <a:pt x="244251" y="724554"/>
                  <a:pt x="255978" y="779681"/>
                  <a:pt x="277186" y="829821"/>
                </a:cubicBezTo>
                <a:lnTo>
                  <a:pt x="295702" y="863934"/>
                </a:lnTo>
                <a:lnTo>
                  <a:pt x="526175" y="730870"/>
                </a:lnTo>
                <a:lnTo>
                  <a:pt x="516031" y="680624"/>
                </a:lnTo>
                <a:lnTo>
                  <a:pt x="526973" y="626426"/>
                </a:lnTo>
                <a:close/>
                <a:moveTo>
                  <a:pt x="686211" y="249892"/>
                </a:moveTo>
                <a:lnTo>
                  <a:pt x="686211" y="537919"/>
                </a:lnTo>
                <a:lnTo>
                  <a:pt x="720695" y="544881"/>
                </a:lnTo>
                <a:cubicBezTo>
                  <a:pt x="738320" y="552336"/>
                  <a:pt x="754193" y="563123"/>
                  <a:pt x="767522" y="576453"/>
                </a:cubicBezTo>
                <a:lnTo>
                  <a:pt x="776780" y="590184"/>
                </a:lnTo>
                <a:lnTo>
                  <a:pt x="1020242" y="449621"/>
                </a:lnTo>
                <a:lnTo>
                  <a:pt x="1010876" y="432365"/>
                </a:lnTo>
                <a:cubicBezTo>
                  <a:pt x="950624" y="343180"/>
                  <a:pt x="856944" y="278434"/>
                  <a:pt x="747815" y="256102"/>
                </a:cubicBezTo>
                <a:close/>
                <a:moveTo>
                  <a:pt x="640492" y="249892"/>
                </a:moveTo>
                <a:lnTo>
                  <a:pt x="578887" y="256102"/>
                </a:lnTo>
                <a:cubicBezTo>
                  <a:pt x="469758" y="278434"/>
                  <a:pt x="376079" y="343180"/>
                  <a:pt x="315826" y="432365"/>
                </a:cubicBezTo>
                <a:lnTo>
                  <a:pt x="307824" y="447108"/>
                </a:lnTo>
                <a:lnTo>
                  <a:pt x="551524" y="587808"/>
                </a:lnTo>
                <a:lnTo>
                  <a:pt x="559180" y="576453"/>
                </a:lnTo>
                <a:cubicBezTo>
                  <a:pt x="572510" y="563123"/>
                  <a:pt x="588382" y="552336"/>
                  <a:pt x="606008" y="544881"/>
                </a:cubicBezTo>
                <a:lnTo>
                  <a:pt x="640492" y="537919"/>
                </a:lnTo>
                <a:close/>
                <a:moveTo>
                  <a:pt x="725851" y="0"/>
                </a:moveTo>
                <a:lnTo>
                  <a:pt x="859019" y="20029"/>
                </a:lnTo>
                <a:lnTo>
                  <a:pt x="874374" y="179994"/>
                </a:lnTo>
                <a:lnTo>
                  <a:pt x="900196" y="190674"/>
                </a:lnTo>
                <a:lnTo>
                  <a:pt x="918627" y="200449"/>
                </a:lnTo>
                <a:lnTo>
                  <a:pt x="1041532" y="105425"/>
                </a:lnTo>
                <a:lnTo>
                  <a:pt x="1147281" y="188805"/>
                </a:lnTo>
                <a:lnTo>
                  <a:pt x="1082725" y="332326"/>
                </a:lnTo>
                <a:lnTo>
                  <a:pt x="1099050" y="351853"/>
                </a:lnTo>
                <a:cubicBezTo>
                  <a:pt x="1109617" y="365837"/>
                  <a:pt x="1119549" y="380424"/>
                  <a:pt x="1128790" y="395587"/>
                </a:cubicBezTo>
                <a:lnTo>
                  <a:pt x="1130852" y="399389"/>
                </a:lnTo>
                <a:lnTo>
                  <a:pt x="1278980" y="384449"/>
                </a:lnTo>
                <a:lnTo>
                  <a:pt x="1324586" y="511158"/>
                </a:lnTo>
                <a:lnTo>
                  <a:pt x="1200917" y="594047"/>
                </a:lnTo>
                <a:lnTo>
                  <a:pt x="1201751" y="598291"/>
                </a:lnTo>
                <a:cubicBezTo>
                  <a:pt x="1204293" y="615865"/>
                  <a:pt x="1205936" y="633437"/>
                  <a:pt x="1206706" y="650947"/>
                </a:cubicBezTo>
                <a:lnTo>
                  <a:pt x="1206474" y="694311"/>
                </a:lnTo>
                <a:lnTo>
                  <a:pt x="1326703" y="753445"/>
                </a:lnTo>
                <a:lnTo>
                  <a:pt x="1298351" y="885093"/>
                </a:lnTo>
                <a:lnTo>
                  <a:pt x="1161269" y="889599"/>
                </a:lnTo>
                <a:lnTo>
                  <a:pt x="1156188" y="901884"/>
                </a:lnTo>
                <a:cubicBezTo>
                  <a:pt x="1148907" y="917354"/>
                  <a:pt x="1140888" y="932478"/>
                  <a:pt x="1132158" y="947196"/>
                </a:cubicBezTo>
                <a:lnTo>
                  <a:pt x="1131509" y="948180"/>
                </a:lnTo>
                <a:lnTo>
                  <a:pt x="1212129" y="1067217"/>
                </a:lnTo>
                <a:lnTo>
                  <a:pt x="1122273" y="1167521"/>
                </a:lnTo>
                <a:lnTo>
                  <a:pt x="995280" y="1100513"/>
                </a:lnTo>
                <a:lnTo>
                  <a:pt x="995010" y="1100739"/>
                </a:lnTo>
                <a:cubicBezTo>
                  <a:pt x="981026" y="1111304"/>
                  <a:pt x="966439" y="1121237"/>
                  <a:pt x="951276" y="1130478"/>
                </a:cubicBezTo>
                <a:lnTo>
                  <a:pt x="946398" y="1133124"/>
                </a:lnTo>
                <a:lnTo>
                  <a:pt x="960838" y="1276289"/>
                </a:lnTo>
                <a:lnTo>
                  <a:pt x="834130" y="1321896"/>
                </a:lnTo>
                <a:lnTo>
                  <a:pt x="754016" y="1202369"/>
                </a:lnTo>
                <a:lnTo>
                  <a:pt x="748572" y="1203439"/>
                </a:lnTo>
                <a:lnTo>
                  <a:pt x="714206" y="1206673"/>
                </a:lnTo>
                <a:lnTo>
                  <a:pt x="661492" y="1333377"/>
                </a:lnTo>
                <a:lnTo>
                  <a:pt x="528323" y="1313349"/>
                </a:lnTo>
                <a:lnTo>
                  <a:pt x="515973" y="1184690"/>
                </a:lnTo>
                <a:lnTo>
                  <a:pt x="492376" y="1177479"/>
                </a:lnTo>
                <a:cubicBezTo>
                  <a:pt x="476268" y="1171700"/>
                  <a:pt x="460450" y="1165157"/>
                  <a:pt x="444980" y="1157876"/>
                </a:cubicBezTo>
                <a:lnTo>
                  <a:pt x="430458" y="1150174"/>
                </a:lnTo>
                <a:lnTo>
                  <a:pt x="324968" y="1231734"/>
                </a:lnTo>
                <a:lnTo>
                  <a:pt x="219219" y="1148354"/>
                </a:lnTo>
                <a:lnTo>
                  <a:pt x="272984" y="1028822"/>
                </a:lnTo>
                <a:lnTo>
                  <a:pt x="246125" y="996698"/>
                </a:lnTo>
                <a:cubicBezTo>
                  <a:pt x="235559" y="982714"/>
                  <a:pt x="225627" y="968126"/>
                  <a:pt x="216386" y="952963"/>
                </a:cubicBezTo>
                <a:lnTo>
                  <a:pt x="213157" y="947010"/>
                </a:lnTo>
                <a:lnTo>
                  <a:pt x="74952" y="960949"/>
                </a:lnTo>
                <a:lnTo>
                  <a:pt x="29345" y="834241"/>
                </a:lnTo>
                <a:lnTo>
                  <a:pt x="144730" y="756905"/>
                </a:lnTo>
                <a:lnTo>
                  <a:pt x="143424" y="750259"/>
                </a:lnTo>
                <a:cubicBezTo>
                  <a:pt x="140882" y="732684"/>
                  <a:pt x="139239" y="715114"/>
                  <a:pt x="138469" y="697603"/>
                </a:cubicBezTo>
                <a:lnTo>
                  <a:pt x="138597" y="673643"/>
                </a:lnTo>
                <a:lnTo>
                  <a:pt x="0" y="605475"/>
                </a:lnTo>
                <a:lnTo>
                  <a:pt x="28352" y="473827"/>
                </a:lnTo>
                <a:lnTo>
                  <a:pt x="179812" y="468849"/>
                </a:lnTo>
                <a:lnTo>
                  <a:pt x="188987" y="446667"/>
                </a:lnTo>
                <a:cubicBezTo>
                  <a:pt x="196269" y="431196"/>
                  <a:pt x="204288" y="416072"/>
                  <a:pt x="213018" y="401354"/>
                </a:cubicBezTo>
                <a:lnTo>
                  <a:pt x="213666" y="400371"/>
                </a:lnTo>
                <a:lnTo>
                  <a:pt x="133045" y="281333"/>
                </a:lnTo>
                <a:lnTo>
                  <a:pt x="222902" y="181029"/>
                </a:lnTo>
                <a:lnTo>
                  <a:pt x="349894" y="248038"/>
                </a:lnTo>
                <a:lnTo>
                  <a:pt x="350165" y="247812"/>
                </a:lnTo>
                <a:cubicBezTo>
                  <a:pt x="364149" y="237246"/>
                  <a:pt x="378737" y="227313"/>
                  <a:pt x="393900" y="218072"/>
                </a:cubicBezTo>
                <a:lnTo>
                  <a:pt x="398777" y="215427"/>
                </a:lnTo>
                <a:lnTo>
                  <a:pt x="384337" y="72261"/>
                </a:lnTo>
                <a:lnTo>
                  <a:pt x="511045" y="26654"/>
                </a:lnTo>
                <a:lnTo>
                  <a:pt x="591158" y="146181"/>
                </a:lnTo>
                <a:lnTo>
                  <a:pt x="596603" y="145110"/>
                </a:lnTo>
                <a:cubicBezTo>
                  <a:pt x="614178" y="142568"/>
                  <a:pt x="631749" y="140925"/>
                  <a:pt x="649259" y="140156"/>
                </a:cubicBezTo>
                <a:lnTo>
                  <a:pt x="667499" y="140253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16200000" scaled="0"/>
          </a:gradFill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10802265" y="423443"/>
            <a:ext cx="173448" cy="1213220"/>
          </a:xfrm>
          <a:custGeom>
            <a:avLst/>
            <a:gdLst>
              <a:gd name="connsiteX0" fmla="*/ 0 w 277793"/>
              <a:gd name="connsiteY0" fmla="*/ 239477 h 1943077"/>
              <a:gd name="connsiteX1" fmla="*/ 138897 w 277793"/>
              <a:gd name="connsiteY1" fmla="*/ 0 h 1943077"/>
              <a:gd name="connsiteX2" fmla="*/ 277793 w 277793"/>
              <a:gd name="connsiteY2" fmla="*/ 239477 h 1943077"/>
              <a:gd name="connsiteX3" fmla="*/ 0 w 277793"/>
              <a:gd name="connsiteY3" fmla="*/ 482851 h 1943077"/>
              <a:gd name="connsiteX4" fmla="*/ 138897 w 277793"/>
              <a:gd name="connsiteY4" fmla="*/ 243374 h 1943077"/>
              <a:gd name="connsiteX5" fmla="*/ 277793 w 277793"/>
              <a:gd name="connsiteY5" fmla="*/ 482851 h 1943077"/>
              <a:gd name="connsiteX6" fmla="*/ 0 w 277793"/>
              <a:gd name="connsiteY6" fmla="*/ 726222 h 1943077"/>
              <a:gd name="connsiteX7" fmla="*/ 138897 w 277793"/>
              <a:gd name="connsiteY7" fmla="*/ 486745 h 1943077"/>
              <a:gd name="connsiteX8" fmla="*/ 277793 w 277793"/>
              <a:gd name="connsiteY8" fmla="*/ 726222 h 1943077"/>
              <a:gd name="connsiteX9" fmla="*/ 0 w 277793"/>
              <a:gd name="connsiteY9" fmla="*/ 969593 h 1943077"/>
              <a:gd name="connsiteX10" fmla="*/ 138897 w 277793"/>
              <a:gd name="connsiteY10" fmla="*/ 730116 h 1943077"/>
              <a:gd name="connsiteX11" fmla="*/ 277793 w 277793"/>
              <a:gd name="connsiteY11" fmla="*/ 969593 h 1943077"/>
              <a:gd name="connsiteX12" fmla="*/ 0 w 277793"/>
              <a:gd name="connsiteY12" fmla="*/ 1212964 h 1943077"/>
              <a:gd name="connsiteX13" fmla="*/ 138897 w 277793"/>
              <a:gd name="connsiteY13" fmla="*/ 973487 h 1943077"/>
              <a:gd name="connsiteX14" fmla="*/ 277793 w 277793"/>
              <a:gd name="connsiteY14" fmla="*/ 1212964 h 1943077"/>
              <a:gd name="connsiteX15" fmla="*/ 0 w 277793"/>
              <a:gd name="connsiteY15" fmla="*/ 1456335 h 1943077"/>
              <a:gd name="connsiteX16" fmla="*/ 138897 w 277793"/>
              <a:gd name="connsiteY16" fmla="*/ 1216858 h 1943077"/>
              <a:gd name="connsiteX17" fmla="*/ 277793 w 277793"/>
              <a:gd name="connsiteY17" fmla="*/ 1456335 h 1943077"/>
              <a:gd name="connsiteX18" fmla="*/ 0 w 277793"/>
              <a:gd name="connsiteY18" fmla="*/ 1699706 h 1943077"/>
              <a:gd name="connsiteX19" fmla="*/ 138897 w 277793"/>
              <a:gd name="connsiteY19" fmla="*/ 1460229 h 1943077"/>
              <a:gd name="connsiteX20" fmla="*/ 277793 w 277793"/>
              <a:gd name="connsiteY20" fmla="*/ 1699706 h 1943077"/>
              <a:gd name="connsiteX21" fmla="*/ 0 w 277793"/>
              <a:gd name="connsiteY21" fmla="*/ 1943077 h 1943077"/>
              <a:gd name="connsiteX22" fmla="*/ 138897 w 277793"/>
              <a:gd name="connsiteY22" fmla="*/ 1703600 h 1943077"/>
              <a:gd name="connsiteX23" fmla="*/ 277793 w 277793"/>
              <a:gd name="connsiteY23" fmla="*/ 1943077 h 1943077"/>
            </a:gdLst>
            <a:ahLst/>
            <a:cxnLst/>
            <a:rect l="l" t="t" r="r" b="b"/>
            <a:pathLst>
              <a:path w="277793" h="1943077">
                <a:moveTo>
                  <a:pt x="0" y="239477"/>
                </a:moveTo>
                <a:lnTo>
                  <a:pt x="138897" y="0"/>
                </a:lnTo>
                <a:lnTo>
                  <a:pt x="277793" y="239477"/>
                </a:lnTo>
                <a:close/>
                <a:moveTo>
                  <a:pt x="0" y="482851"/>
                </a:moveTo>
                <a:lnTo>
                  <a:pt x="138897" y="243374"/>
                </a:lnTo>
                <a:lnTo>
                  <a:pt x="277793" y="482851"/>
                </a:lnTo>
                <a:close/>
                <a:moveTo>
                  <a:pt x="0" y="726222"/>
                </a:moveTo>
                <a:lnTo>
                  <a:pt x="138897" y="486745"/>
                </a:lnTo>
                <a:lnTo>
                  <a:pt x="277793" y="726222"/>
                </a:lnTo>
                <a:close/>
                <a:moveTo>
                  <a:pt x="0" y="969593"/>
                </a:moveTo>
                <a:lnTo>
                  <a:pt x="138897" y="730116"/>
                </a:lnTo>
                <a:lnTo>
                  <a:pt x="277793" y="969593"/>
                </a:lnTo>
                <a:close/>
                <a:moveTo>
                  <a:pt x="0" y="1212964"/>
                </a:moveTo>
                <a:lnTo>
                  <a:pt x="138897" y="973487"/>
                </a:lnTo>
                <a:lnTo>
                  <a:pt x="277793" y="1212964"/>
                </a:lnTo>
                <a:close/>
                <a:moveTo>
                  <a:pt x="0" y="1456335"/>
                </a:moveTo>
                <a:lnTo>
                  <a:pt x="138897" y="1216858"/>
                </a:lnTo>
                <a:lnTo>
                  <a:pt x="277793" y="1456335"/>
                </a:lnTo>
                <a:close/>
                <a:moveTo>
                  <a:pt x="0" y="1699706"/>
                </a:moveTo>
                <a:lnTo>
                  <a:pt x="138897" y="1460229"/>
                </a:lnTo>
                <a:lnTo>
                  <a:pt x="277793" y="1699706"/>
                </a:lnTo>
                <a:close/>
                <a:moveTo>
                  <a:pt x="0" y="1943077"/>
                </a:moveTo>
                <a:lnTo>
                  <a:pt x="138897" y="1703600"/>
                </a:lnTo>
                <a:lnTo>
                  <a:pt x="277793" y="194307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767326" y="5677390"/>
            <a:ext cx="665530" cy="474562"/>
          </a:xfrm>
          <a:custGeom>
            <a:avLst/>
            <a:gdLst>
              <a:gd name="connsiteX0" fmla="*/ 1165346 w 1217432"/>
              <a:gd name="connsiteY0" fmla="*/ 763929 h 868101"/>
              <a:gd name="connsiteX1" fmla="*/ 1217432 w 1217432"/>
              <a:gd name="connsiteY1" fmla="*/ 816015 h 868101"/>
              <a:gd name="connsiteX2" fmla="*/ 1165346 w 1217432"/>
              <a:gd name="connsiteY2" fmla="*/ 868101 h 868101"/>
              <a:gd name="connsiteX3" fmla="*/ 1113260 w 1217432"/>
              <a:gd name="connsiteY3" fmla="*/ 816015 h 868101"/>
              <a:gd name="connsiteX4" fmla="*/ 1165346 w 1217432"/>
              <a:gd name="connsiteY4" fmla="*/ 763929 h 868101"/>
              <a:gd name="connsiteX5" fmla="*/ 887031 w 1217432"/>
              <a:gd name="connsiteY5" fmla="*/ 763929 h 868101"/>
              <a:gd name="connsiteX6" fmla="*/ 939117 w 1217432"/>
              <a:gd name="connsiteY6" fmla="*/ 816015 h 868101"/>
              <a:gd name="connsiteX7" fmla="*/ 887031 w 1217432"/>
              <a:gd name="connsiteY7" fmla="*/ 868101 h 868101"/>
              <a:gd name="connsiteX8" fmla="*/ 834945 w 1217432"/>
              <a:gd name="connsiteY8" fmla="*/ 816015 h 868101"/>
              <a:gd name="connsiteX9" fmla="*/ 887031 w 1217432"/>
              <a:gd name="connsiteY9" fmla="*/ 763929 h 868101"/>
              <a:gd name="connsiteX10" fmla="*/ 608716 w 1217432"/>
              <a:gd name="connsiteY10" fmla="*/ 763929 h 868101"/>
              <a:gd name="connsiteX11" fmla="*/ 660802 w 1217432"/>
              <a:gd name="connsiteY11" fmla="*/ 816015 h 868101"/>
              <a:gd name="connsiteX12" fmla="*/ 608716 w 1217432"/>
              <a:gd name="connsiteY12" fmla="*/ 868101 h 868101"/>
              <a:gd name="connsiteX13" fmla="*/ 556630 w 1217432"/>
              <a:gd name="connsiteY13" fmla="*/ 816015 h 868101"/>
              <a:gd name="connsiteX14" fmla="*/ 608716 w 1217432"/>
              <a:gd name="connsiteY14" fmla="*/ 763929 h 868101"/>
              <a:gd name="connsiteX15" fmla="*/ 330401 w 1217432"/>
              <a:gd name="connsiteY15" fmla="*/ 763929 h 868101"/>
              <a:gd name="connsiteX16" fmla="*/ 382487 w 1217432"/>
              <a:gd name="connsiteY16" fmla="*/ 816015 h 868101"/>
              <a:gd name="connsiteX17" fmla="*/ 330401 w 1217432"/>
              <a:gd name="connsiteY17" fmla="*/ 868101 h 868101"/>
              <a:gd name="connsiteX18" fmla="*/ 278315 w 1217432"/>
              <a:gd name="connsiteY18" fmla="*/ 816015 h 868101"/>
              <a:gd name="connsiteX19" fmla="*/ 330401 w 1217432"/>
              <a:gd name="connsiteY19" fmla="*/ 763929 h 868101"/>
              <a:gd name="connsiteX20" fmla="*/ 52086 w 1217432"/>
              <a:gd name="connsiteY20" fmla="*/ 763929 h 868101"/>
              <a:gd name="connsiteX21" fmla="*/ 104172 w 1217432"/>
              <a:gd name="connsiteY21" fmla="*/ 816015 h 868101"/>
              <a:gd name="connsiteX22" fmla="*/ 52086 w 1217432"/>
              <a:gd name="connsiteY22" fmla="*/ 868101 h 868101"/>
              <a:gd name="connsiteX23" fmla="*/ 0 w 1217432"/>
              <a:gd name="connsiteY23" fmla="*/ 816015 h 868101"/>
              <a:gd name="connsiteX24" fmla="*/ 52086 w 1217432"/>
              <a:gd name="connsiteY24" fmla="*/ 763929 h 868101"/>
              <a:gd name="connsiteX25" fmla="*/ 1165346 w 1217432"/>
              <a:gd name="connsiteY25" fmla="*/ 509286 h 868101"/>
              <a:gd name="connsiteX26" fmla="*/ 1217432 w 1217432"/>
              <a:gd name="connsiteY26" fmla="*/ 561372 h 868101"/>
              <a:gd name="connsiteX27" fmla="*/ 1165346 w 1217432"/>
              <a:gd name="connsiteY27" fmla="*/ 613458 h 868101"/>
              <a:gd name="connsiteX28" fmla="*/ 1113260 w 1217432"/>
              <a:gd name="connsiteY28" fmla="*/ 561372 h 868101"/>
              <a:gd name="connsiteX29" fmla="*/ 1165346 w 1217432"/>
              <a:gd name="connsiteY29" fmla="*/ 509286 h 868101"/>
              <a:gd name="connsiteX30" fmla="*/ 887031 w 1217432"/>
              <a:gd name="connsiteY30" fmla="*/ 509286 h 868101"/>
              <a:gd name="connsiteX31" fmla="*/ 939117 w 1217432"/>
              <a:gd name="connsiteY31" fmla="*/ 561372 h 868101"/>
              <a:gd name="connsiteX32" fmla="*/ 887031 w 1217432"/>
              <a:gd name="connsiteY32" fmla="*/ 613458 h 868101"/>
              <a:gd name="connsiteX33" fmla="*/ 834945 w 1217432"/>
              <a:gd name="connsiteY33" fmla="*/ 561372 h 868101"/>
              <a:gd name="connsiteX34" fmla="*/ 887031 w 1217432"/>
              <a:gd name="connsiteY34" fmla="*/ 509286 h 868101"/>
              <a:gd name="connsiteX35" fmla="*/ 608716 w 1217432"/>
              <a:gd name="connsiteY35" fmla="*/ 509286 h 868101"/>
              <a:gd name="connsiteX36" fmla="*/ 660802 w 1217432"/>
              <a:gd name="connsiteY36" fmla="*/ 561372 h 868101"/>
              <a:gd name="connsiteX37" fmla="*/ 608716 w 1217432"/>
              <a:gd name="connsiteY37" fmla="*/ 613458 h 868101"/>
              <a:gd name="connsiteX38" fmla="*/ 556630 w 1217432"/>
              <a:gd name="connsiteY38" fmla="*/ 561372 h 868101"/>
              <a:gd name="connsiteX39" fmla="*/ 608716 w 1217432"/>
              <a:gd name="connsiteY39" fmla="*/ 509286 h 868101"/>
              <a:gd name="connsiteX40" fmla="*/ 330401 w 1217432"/>
              <a:gd name="connsiteY40" fmla="*/ 509286 h 868101"/>
              <a:gd name="connsiteX41" fmla="*/ 382487 w 1217432"/>
              <a:gd name="connsiteY41" fmla="*/ 561372 h 868101"/>
              <a:gd name="connsiteX42" fmla="*/ 330401 w 1217432"/>
              <a:gd name="connsiteY42" fmla="*/ 613458 h 868101"/>
              <a:gd name="connsiteX43" fmla="*/ 278315 w 1217432"/>
              <a:gd name="connsiteY43" fmla="*/ 561372 h 868101"/>
              <a:gd name="connsiteX44" fmla="*/ 330401 w 1217432"/>
              <a:gd name="connsiteY44" fmla="*/ 509286 h 868101"/>
              <a:gd name="connsiteX45" fmla="*/ 52086 w 1217432"/>
              <a:gd name="connsiteY45" fmla="*/ 509286 h 868101"/>
              <a:gd name="connsiteX46" fmla="*/ 104172 w 1217432"/>
              <a:gd name="connsiteY46" fmla="*/ 561372 h 868101"/>
              <a:gd name="connsiteX47" fmla="*/ 52086 w 1217432"/>
              <a:gd name="connsiteY47" fmla="*/ 613458 h 868101"/>
              <a:gd name="connsiteX48" fmla="*/ 0 w 1217432"/>
              <a:gd name="connsiteY48" fmla="*/ 561372 h 868101"/>
              <a:gd name="connsiteX49" fmla="*/ 52086 w 1217432"/>
              <a:gd name="connsiteY49" fmla="*/ 509286 h 868101"/>
              <a:gd name="connsiteX50" fmla="*/ 1165346 w 1217432"/>
              <a:gd name="connsiteY50" fmla="*/ 254643 h 868101"/>
              <a:gd name="connsiteX51" fmla="*/ 1217432 w 1217432"/>
              <a:gd name="connsiteY51" fmla="*/ 306729 h 868101"/>
              <a:gd name="connsiteX52" fmla="*/ 1165346 w 1217432"/>
              <a:gd name="connsiteY52" fmla="*/ 358815 h 868101"/>
              <a:gd name="connsiteX53" fmla="*/ 1113260 w 1217432"/>
              <a:gd name="connsiteY53" fmla="*/ 306729 h 868101"/>
              <a:gd name="connsiteX54" fmla="*/ 1165346 w 1217432"/>
              <a:gd name="connsiteY54" fmla="*/ 254643 h 868101"/>
              <a:gd name="connsiteX55" fmla="*/ 887031 w 1217432"/>
              <a:gd name="connsiteY55" fmla="*/ 254643 h 868101"/>
              <a:gd name="connsiteX56" fmla="*/ 939117 w 1217432"/>
              <a:gd name="connsiteY56" fmla="*/ 306729 h 868101"/>
              <a:gd name="connsiteX57" fmla="*/ 887031 w 1217432"/>
              <a:gd name="connsiteY57" fmla="*/ 358815 h 868101"/>
              <a:gd name="connsiteX58" fmla="*/ 834945 w 1217432"/>
              <a:gd name="connsiteY58" fmla="*/ 306729 h 868101"/>
              <a:gd name="connsiteX59" fmla="*/ 887031 w 1217432"/>
              <a:gd name="connsiteY59" fmla="*/ 254643 h 868101"/>
              <a:gd name="connsiteX60" fmla="*/ 608716 w 1217432"/>
              <a:gd name="connsiteY60" fmla="*/ 254643 h 868101"/>
              <a:gd name="connsiteX61" fmla="*/ 660802 w 1217432"/>
              <a:gd name="connsiteY61" fmla="*/ 306729 h 868101"/>
              <a:gd name="connsiteX62" fmla="*/ 608716 w 1217432"/>
              <a:gd name="connsiteY62" fmla="*/ 358815 h 868101"/>
              <a:gd name="connsiteX63" fmla="*/ 556630 w 1217432"/>
              <a:gd name="connsiteY63" fmla="*/ 306729 h 868101"/>
              <a:gd name="connsiteX64" fmla="*/ 608716 w 1217432"/>
              <a:gd name="connsiteY64" fmla="*/ 254643 h 868101"/>
              <a:gd name="connsiteX65" fmla="*/ 330401 w 1217432"/>
              <a:gd name="connsiteY65" fmla="*/ 254643 h 868101"/>
              <a:gd name="connsiteX66" fmla="*/ 382487 w 1217432"/>
              <a:gd name="connsiteY66" fmla="*/ 306729 h 868101"/>
              <a:gd name="connsiteX67" fmla="*/ 330401 w 1217432"/>
              <a:gd name="connsiteY67" fmla="*/ 358815 h 868101"/>
              <a:gd name="connsiteX68" fmla="*/ 278315 w 1217432"/>
              <a:gd name="connsiteY68" fmla="*/ 306729 h 868101"/>
              <a:gd name="connsiteX69" fmla="*/ 330401 w 1217432"/>
              <a:gd name="connsiteY69" fmla="*/ 254643 h 868101"/>
              <a:gd name="connsiteX70" fmla="*/ 52086 w 1217432"/>
              <a:gd name="connsiteY70" fmla="*/ 254643 h 868101"/>
              <a:gd name="connsiteX71" fmla="*/ 104172 w 1217432"/>
              <a:gd name="connsiteY71" fmla="*/ 306729 h 868101"/>
              <a:gd name="connsiteX72" fmla="*/ 52086 w 1217432"/>
              <a:gd name="connsiteY72" fmla="*/ 358815 h 868101"/>
              <a:gd name="connsiteX73" fmla="*/ 0 w 1217432"/>
              <a:gd name="connsiteY73" fmla="*/ 306729 h 868101"/>
              <a:gd name="connsiteX74" fmla="*/ 52086 w 1217432"/>
              <a:gd name="connsiteY74" fmla="*/ 254643 h 868101"/>
              <a:gd name="connsiteX75" fmla="*/ 1165346 w 1217432"/>
              <a:gd name="connsiteY75" fmla="*/ 0 h 868101"/>
              <a:gd name="connsiteX76" fmla="*/ 1217432 w 1217432"/>
              <a:gd name="connsiteY76" fmla="*/ 52086 h 868101"/>
              <a:gd name="connsiteX77" fmla="*/ 1165346 w 1217432"/>
              <a:gd name="connsiteY77" fmla="*/ 104172 h 868101"/>
              <a:gd name="connsiteX78" fmla="*/ 1113260 w 1217432"/>
              <a:gd name="connsiteY78" fmla="*/ 52086 h 868101"/>
              <a:gd name="connsiteX79" fmla="*/ 1165346 w 1217432"/>
              <a:gd name="connsiteY79" fmla="*/ 0 h 868101"/>
              <a:gd name="connsiteX80" fmla="*/ 887031 w 1217432"/>
              <a:gd name="connsiteY80" fmla="*/ 0 h 868101"/>
              <a:gd name="connsiteX81" fmla="*/ 939117 w 1217432"/>
              <a:gd name="connsiteY81" fmla="*/ 52086 h 868101"/>
              <a:gd name="connsiteX82" fmla="*/ 887031 w 1217432"/>
              <a:gd name="connsiteY82" fmla="*/ 104172 h 868101"/>
              <a:gd name="connsiteX83" fmla="*/ 834945 w 1217432"/>
              <a:gd name="connsiteY83" fmla="*/ 52086 h 868101"/>
              <a:gd name="connsiteX84" fmla="*/ 887031 w 1217432"/>
              <a:gd name="connsiteY84" fmla="*/ 0 h 868101"/>
              <a:gd name="connsiteX85" fmla="*/ 608716 w 1217432"/>
              <a:gd name="connsiteY85" fmla="*/ 0 h 868101"/>
              <a:gd name="connsiteX86" fmla="*/ 660802 w 1217432"/>
              <a:gd name="connsiteY86" fmla="*/ 52086 h 868101"/>
              <a:gd name="connsiteX87" fmla="*/ 608716 w 1217432"/>
              <a:gd name="connsiteY87" fmla="*/ 104172 h 868101"/>
              <a:gd name="connsiteX88" fmla="*/ 556630 w 1217432"/>
              <a:gd name="connsiteY88" fmla="*/ 52086 h 868101"/>
              <a:gd name="connsiteX89" fmla="*/ 608716 w 1217432"/>
              <a:gd name="connsiteY89" fmla="*/ 0 h 868101"/>
              <a:gd name="connsiteX90" fmla="*/ 330401 w 1217432"/>
              <a:gd name="connsiteY90" fmla="*/ 0 h 868101"/>
              <a:gd name="connsiteX91" fmla="*/ 382487 w 1217432"/>
              <a:gd name="connsiteY91" fmla="*/ 52086 h 868101"/>
              <a:gd name="connsiteX92" fmla="*/ 330401 w 1217432"/>
              <a:gd name="connsiteY92" fmla="*/ 104172 h 868101"/>
              <a:gd name="connsiteX93" fmla="*/ 278315 w 1217432"/>
              <a:gd name="connsiteY93" fmla="*/ 52086 h 868101"/>
              <a:gd name="connsiteX94" fmla="*/ 330401 w 1217432"/>
              <a:gd name="connsiteY94" fmla="*/ 0 h 868101"/>
              <a:gd name="connsiteX95" fmla="*/ 52086 w 1217432"/>
              <a:gd name="connsiteY95" fmla="*/ 0 h 868101"/>
              <a:gd name="connsiteX96" fmla="*/ 104172 w 1217432"/>
              <a:gd name="connsiteY96" fmla="*/ 52086 h 868101"/>
              <a:gd name="connsiteX97" fmla="*/ 52086 w 1217432"/>
              <a:gd name="connsiteY97" fmla="*/ 104172 h 868101"/>
              <a:gd name="connsiteX98" fmla="*/ 0 w 1217432"/>
              <a:gd name="connsiteY98" fmla="*/ 52086 h 868101"/>
              <a:gd name="connsiteX99" fmla="*/ 52086 w 1217432"/>
              <a:gd name="connsiteY99" fmla="*/ 0 h 868101"/>
            </a:gdLst>
            <a:ahLst/>
            <a:cxnLst/>
            <a:rect l="l" t="t" r="r" b="b"/>
            <a:pathLst>
              <a:path w="1217432" h="868101">
                <a:moveTo>
                  <a:pt x="1165346" y="763929"/>
                </a:moveTo>
                <a:cubicBezTo>
                  <a:pt x="1194112" y="763929"/>
                  <a:pt x="1217432" y="787249"/>
                  <a:pt x="1217432" y="816015"/>
                </a:cubicBezTo>
                <a:cubicBezTo>
                  <a:pt x="1217432" y="844781"/>
                  <a:pt x="1194112" y="868101"/>
                  <a:pt x="1165346" y="868101"/>
                </a:cubicBezTo>
                <a:cubicBezTo>
                  <a:pt x="1136580" y="868101"/>
                  <a:pt x="1113260" y="844781"/>
                  <a:pt x="1113260" y="816015"/>
                </a:cubicBezTo>
                <a:cubicBezTo>
                  <a:pt x="1113260" y="787249"/>
                  <a:pt x="1136580" y="763929"/>
                  <a:pt x="1165346" y="763929"/>
                </a:cubicBezTo>
                <a:close/>
                <a:moveTo>
                  <a:pt x="887031" y="763929"/>
                </a:moveTo>
                <a:cubicBezTo>
                  <a:pt x="915797" y="763929"/>
                  <a:pt x="939117" y="787249"/>
                  <a:pt x="939117" y="816015"/>
                </a:cubicBezTo>
                <a:cubicBezTo>
                  <a:pt x="939117" y="844781"/>
                  <a:pt x="915797" y="868101"/>
                  <a:pt x="887031" y="868101"/>
                </a:cubicBezTo>
                <a:cubicBezTo>
                  <a:pt x="858265" y="868101"/>
                  <a:pt x="834945" y="844781"/>
                  <a:pt x="834945" y="816015"/>
                </a:cubicBezTo>
                <a:cubicBezTo>
                  <a:pt x="834945" y="787249"/>
                  <a:pt x="858265" y="763929"/>
                  <a:pt x="887031" y="763929"/>
                </a:cubicBezTo>
                <a:close/>
                <a:moveTo>
                  <a:pt x="608716" y="763929"/>
                </a:moveTo>
                <a:cubicBezTo>
                  <a:pt x="637482" y="763929"/>
                  <a:pt x="660802" y="787249"/>
                  <a:pt x="660802" y="816015"/>
                </a:cubicBezTo>
                <a:cubicBezTo>
                  <a:pt x="660802" y="844781"/>
                  <a:pt x="637482" y="868101"/>
                  <a:pt x="608716" y="868101"/>
                </a:cubicBezTo>
                <a:cubicBezTo>
                  <a:pt x="579950" y="868101"/>
                  <a:pt x="556630" y="844781"/>
                  <a:pt x="556630" y="816015"/>
                </a:cubicBezTo>
                <a:cubicBezTo>
                  <a:pt x="556630" y="787249"/>
                  <a:pt x="579950" y="763929"/>
                  <a:pt x="608716" y="763929"/>
                </a:cubicBezTo>
                <a:close/>
                <a:moveTo>
                  <a:pt x="330401" y="763929"/>
                </a:moveTo>
                <a:cubicBezTo>
                  <a:pt x="359167" y="763929"/>
                  <a:pt x="382487" y="787249"/>
                  <a:pt x="382487" y="816015"/>
                </a:cubicBezTo>
                <a:cubicBezTo>
                  <a:pt x="382487" y="844781"/>
                  <a:pt x="359167" y="868101"/>
                  <a:pt x="330401" y="868101"/>
                </a:cubicBezTo>
                <a:cubicBezTo>
                  <a:pt x="301635" y="868101"/>
                  <a:pt x="278315" y="844781"/>
                  <a:pt x="278315" y="816015"/>
                </a:cubicBezTo>
                <a:cubicBezTo>
                  <a:pt x="278315" y="787249"/>
                  <a:pt x="301635" y="763929"/>
                  <a:pt x="330401" y="763929"/>
                </a:cubicBezTo>
                <a:close/>
                <a:moveTo>
                  <a:pt x="52086" y="763929"/>
                </a:moveTo>
                <a:cubicBezTo>
                  <a:pt x="80852" y="763929"/>
                  <a:pt x="104172" y="787249"/>
                  <a:pt x="104172" y="816015"/>
                </a:cubicBezTo>
                <a:cubicBezTo>
                  <a:pt x="104172" y="844781"/>
                  <a:pt x="80852" y="868101"/>
                  <a:pt x="52086" y="868101"/>
                </a:cubicBezTo>
                <a:cubicBezTo>
                  <a:pt x="23320" y="868101"/>
                  <a:pt x="0" y="844781"/>
                  <a:pt x="0" y="816015"/>
                </a:cubicBezTo>
                <a:cubicBezTo>
                  <a:pt x="0" y="787249"/>
                  <a:pt x="23320" y="763929"/>
                  <a:pt x="52086" y="763929"/>
                </a:cubicBezTo>
                <a:close/>
                <a:moveTo>
                  <a:pt x="1165346" y="509286"/>
                </a:moveTo>
                <a:cubicBezTo>
                  <a:pt x="1194112" y="509286"/>
                  <a:pt x="1217432" y="532606"/>
                  <a:pt x="1217432" y="561372"/>
                </a:cubicBezTo>
                <a:cubicBezTo>
                  <a:pt x="1217432" y="590138"/>
                  <a:pt x="1194112" y="613458"/>
                  <a:pt x="1165346" y="613458"/>
                </a:cubicBezTo>
                <a:cubicBezTo>
                  <a:pt x="1136580" y="613458"/>
                  <a:pt x="1113260" y="590138"/>
                  <a:pt x="1113260" y="561372"/>
                </a:cubicBezTo>
                <a:cubicBezTo>
                  <a:pt x="1113260" y="532606"/>
                  <a:pt x="1136580" y="509286"/>
                  <a:pt x="1165346" y="509286"/>
                </a:cubicBezTo>
                <a:close/>
                <a:moveTo>
                  <a:pt x="887031" y="509286"/>
                </a:moveTo>
                <a:cubicBezTo>
                  <a:pt x="915797" y="509286"/>
                  <a:pt x="939117" y="532606"/>
                  <a:pt x="939117" y="561372"/>
                </a:cubicBezTo>
                <a:cubicBezTo>
                  <a:pt x="939117" y="590138"/>
                  <a:pt x="915797" y="613458"/>
                  <a:pt x="887031" y="613458"/>
                </a:cubicBezTo>
                <a:cubicBezTo>
                  <a:pt x="858265" y="613458"/>
                  <a:pt x="834945" y="590138"/>
                  <a:pt x="834945" y="561372"/>
                </a:cubicBezTo>
                <a:cubicBezTo>
                  <a:pt x="834945" y="532606"/>
                  <a:pt x="858265" y="509286"/>
                  <a:pt x="887031" y="509286"/>
                </a:cubicBezTo>
                <a:close/>
                <a:moveTo>
                  <a:pt x="608716" y="509286"/>
                </a:moveTo>
                <a:cubicBezTo>
                  <a:pt x="637482" y="509286"/>
                  <a:pt x="660802" y="532606"/>
                  <a:pt x="660802" y="561372"/>
                </a:cubicBezTo>
                <a:cubicBezTo>
                  <a:pt x="660802" y="590138"/>
                  <a:pt x="637482" y="613458"/>
                  <a:pt x="608716" y="613458"/>
                </a:cubicBezTo>
                <a:cubicBezTo>
                  <a:pt x="579950" y="613458"/>
                  <a:pt x="556630" y="590138"/>
                  <a:pt x="556630" y="561372"/>
                </a:cubicBezTo>
                <a:cubicBezTo>
                  <a:pt x="556630" y="532606"/>
                  <a:pt x="579950" y="509286"/>
                  <a:pt x="608716" y="509286"/>
                </a:cubicBezTo>
                <a:close/>
                <a:moveTo>
                  <a:pt x="330401" y="509286"/>
                </a:moveTo>
                <a:cubicBezTo>
                  <a:pt x="359167" y="509286"/>
                  <a:pt x="382487" y="532606"/>
                  <a:pt x="382487" y="561372"/>
                </a:cubicBezTo>
                <a:cubicBezTo>
                  <a:pt x="382487" y="590138"/>
                  <a:pt x="359167" y="613458"/>
                  <a:pt x="330401" y="613458"/>
                </a:cubicBezTo>
                <a:cubicBezTo>
                  <a:pt x="301635" y="613458"/>
                  <a:pt x="278315" y="590138"/>
                  <a:pt x="278315" y="561372"/>
                </a:cubicBezTo>
                <a:cubicBezTo>
                  <a:pt x="278315" y="532606"/>
                  <a:pt x="301635" y="509286"/>
                  <a:pt x="330401" y="509286"/>
                </a:cubicBezTo>
                <a:close/>
                <a:moveTo>
                  <a:pt x="52086" y="509286"/>
                </a:moveTo>
                <a:cubicBezTo>
                  <a:pt x="80852" y="509286"/>
                  <a:pt x="104172" y="532606"/>
                  <a:pt x="104172" y="561372"/>
                </a:cubicBezTo>
                <a:cubicBezTo>
                  <a:pt x="104172" y="590138"/>
                  <a:pt x="80852" y="613458"/>
                  <a:pt x="52086" y="613458"/>
                </a:cubicBezTo>
                <a:cubicBezTo>
                  <a:pt x="23320" y="613458"/>
                  <a:pt x="0" y="590138"/>
                  <a:pt x="0" y="561372"/>
                </a:cubicBezTo>
                <a:cubicBezTo>
                  <a:pt x="0" y="532606"/>
                  <a:pt x="23320" y="509286"/>
                  <a:pt x="52086" y="509286"/>
                </a:cubicBezTo>
                <a:close/>
                <a:moveTo>
                  <a:pt x="1165346" y="254643"/>
                </a:moveTo>
                <a:cubicBezTo>
                  <a:pt x="1194112" y="254643"/>
                  <a:pt x="1217432" y="277963"/>
                  <a:pt x="1217432" y="306729"/>
                </a:cubicBezTo>
                <a:cubicBezTo>
                  <a:pt x="1217432" y="335495"/>
                  <a:pt x="1194112" y="358815"/>
                  <a:pt x="1165346" y="358815"/>
                </a:cubicBezTo>
                <a:cubicBezTo>
                  <a:pt x="1136580" y="358815"/>
                  <a:pt x="1113260" y="335495"/>
                  <a:pt x="1113260" y="306729"/>
                </a:cubicBezTo>
                <a:cubicBezTo>
                  <a:pt x="1113260" y="277963"/>
                  <a:pt x="1136580" y="254643"/>
                  <a:pt x="1165346" y="254643"/>
                </a:cubicBezTo>
                <a:close/>
                <a:moveTo>
                  <a:pt x="887031" y="254643"/>
                </a:moveTo>
                <a:cubicBezTo>
                  <a:pt x="915797" y="254643"/>
                  <a:pt x="939117" y="277963"/>
                  <a:pt x="939117" y="306729"/>
                </a:cubicBezTo>
                <a:cubicBezTo>
                  <a:pt x="939117" y="335495"/>
                  <a:pt x="915797" y="358815"/>
                  <a:pt x="887031" y="358815"/>
                </a:cubicBezTo>
                <a:cubicBezTo>
                  <a:pt x="858265" y="358815"/>
                  <a:pt x="834945" y="335495"/>
                  <a:pt x="834945" y="306729"/>
                </a:cubicBezTo>
                <a:cubicBezTo>
                  <a:pt x="834945" y="277963"/>
                  <a:pt x="858265" y="254643"/>
                  <a:pt x="887031" y="254643"/>
                </a:cubicBezTo>
                <a:close/>
                <a:moveTo>
                  <a:pt x="608716" y="254643"/>
                </a:moveTo>
                <a:cubicBezTo>
                  <a:pt x="637482" y="254643"/>
                  <a:pt x="660802" y="277963"/>
                  <a:pt x="660802" y="306729"/>
                </a:cubicBezTo>
                <a:cubicBezTo>
                  <a:pt x="660802" y="335495"/>
                  <a:pt x="637482" y="358815"/>
                  <a:pt x="608716" y="358815"/>
                </a:cubicBezTo>
                <a:cubicBezTo>
                  <a:pt x="579950" y="358815"/>
                  <a:pt x="556630" y="335495"/>
                  <a:pt x="556630" y="306729"/>
                </a:cubicBezTo>
                <a:cubicBezTo>
                  <a:pt x="556630" y="277963"/>
                  <a:pt x="579950" y="254643"/>
                  <a:pt x="608716" y="254643"/>
                </a:cubicBezTo>
                <a:close/>
                <a:moveTo>
                  <a:pt x="330401" y="254643"/>
                </a:moveTo>
                <a:cubicBezTo>
                  <a:pt x="359167" y="254643"/>
                  <a:pt x="382487" y="277963"/>
                  <a:pt x="382487" y="306729"/>
                </a:cubicBezTo>
                <a:cubicBezTo>
                  <a:pt x="382487" y="335495"/>
                  <a:pt x="359167" y="358815"/>
                  <a:pt x="330401" y="358815"/>
                </a:cubicBezTo>
                <a:cubicBezTo>
                  <a:pt x="301635" y="358815"/>
                  <a:pt x="278315" y="335495"/>
                  <a:pt x="278315" y="306729"/>
                </a:cubicBezTo>
                <a:cubicBezTo>
                  <a:pt x="278315" y="277963"/>
                  <a:pt x="301635" y="254643"/>
                  <a:pt x="330401" y="254643"/>
                </a:cubicBezTo>
                <a:close/>
                <a:moveTo>
                  <a:pt x="52086" y="254643"/>
                </a:moveTo>
                <a:cubicBezTo>
                  <a:pt x="80852" y="254643"/>
                  <a:pt x="104172" y="277963"/>
                  <a:pt x="104172" y="306729"/>
                </a:cubicBezTo>
                <a:cubicBezTo>
                  <a:pt x="104172" y="335495"/>
                  <a:pt x="80852" y="358815"/>
                  <a:pt x="52086" y="358815"/>
                </a:cubicBezTo>
                <a:cubicBezTo>
                  <a:pt x="23320" y="358815"/>
                  <a:pt x="0" y="335495"/>
                  <a:pt x="0" y="306729"/>
                </a:cubicBezTo>
                <a:cubicBezTo>
                  <a:pt x="0" y="277963"/>
                  <a:pt x="23320" y="254643"/>
                  <a:pt x="52086" y="254643"/>
                </a:cubicBezTo>
                <a:close/>
                <a:moveTo>
                  <a:pt x="1165346" y="0"/>
                </a:moveTo>
                <a:cubicBezTo>
                  <a:pt x="1194112" y="0"/>
                  <a:pt x="1217432" y="23320"/>
                  <a:pt x="1217432" y="52086"/>
                </a:cubicBezTo>
                <a:cubicBezTo>
                  <a:pt x="1217432" y="80852"/>
                  <a:pt x="1194112" y="104172"/>
                  <a:pt x="1165346" y="104172"/>
                </a:cubicBezTo>
                <a:cubicBezTo>
                  <a:pt x="1136580" y="104172"/>
                  <a:pt x="1113260" y="80852"/>
                  <a:pt x="1113260" y="52086"/>
                </a:cubicBezTo>
                <a:cubicBezTo>
                  <a:pt x="1113260" y="23320"/>
                  <a:pt x="1136580" y="0"/>
                  <a:pt x="1165346" y="0"/>
                </a:cubicBezTo>
                <a:close/>
                <a:moveTo>
                  <a:pt x="887031" y="0"/>
                </a:moveTo>
                <a:cubicBezTo>
                  <a:pt x="915797" y="0"/>
                  <a:pt x="939117" y="23320"/>
                  <a:pt x="939117" y="52086"/>
                </a:cubicBezTo>
                <a:cubicBezTo>
                  <a:pt x="939117" y="80852"/>
                  <a:pt x="915797" y="104172"/>
                  <a:pt x="887031" y="104172"/>
                </a:cubicBezTo>
                <a:cubicBezTo>
                  <a:pt x="858265" y="104172"/>
                  <a:pt x="834945" y="80852"/>
                  <a:pt x="834945" y="52086"/>
                </a:cubicBezTo>
                <a:cubicBezTo>
                  <a:pt x="834945" y="23320"/>
                  <a:pt x="858265" y="0"/>
                  <a:pt x="887031" y="0"/>
                </a:cubicBezTo>
                <a:close/>
                <a:moveTo>
                  <a:pt x="608716" y="0"/>
                </a:moveTo>
                <a:cubicBezTo>
                  <a:pt x="637482" y="0"/>
                  <a:pt x="660802" y="23320"/>
                  <a:pt x="660802" y="52086"/>
                </a:cubicBezTo>
                <a:cubicBezTo>
                  <a:pt x="660802" y="80852"/>
                  <a:pt x="637482" y="104172"/>
                  <a:pt x="608716" y="104172"/>
                </a:cubicBezTo>
                <a:cubicBezTo>
                  <a:pt x="579950" y="104172"/>
                  <a:pt x="556630" y="80852"/>
                  <a:pt x="556630" y="52086"/>
                </a:cubicBezTo>
                <a:cubicBezTo>
                  <a:pt x="556630" y="23320"/>
                  <a:pt x="579950" y="0"/>
                  <a:pt x="608716" y="0"/>
                </a:cubicBezTo>
                <a:close/>
                <a:moveTo>
                  <a:pt x="330401" y="0"/>
                </a:moveTo>
                <a:cubicBezTo>
                  <a:pt x="359167" y="0"/>
                  <a:pt x="382487" y="23320"/>
                  <a:pt x="382487" y="52086"/>
                </a:cubicBezTo>
                <a:cubicBezTo>
                  <a:pt x="382487" y="80852"/>
                  <a:pt x="359167" y="104172"/>
                  <a:pt x="330401" y="104172"/>
                </a:cubicBezTo>
                <a:cubicBezTo>
                  <a:pt x="301635" y="104172"/>
                  <a:pt x="278315" y="80852"/>
                  <a:pt x="278315" y="52086"/>
                </a:cubicBezTo>
                <a:cubicBezTo>
                  <a:pt x="278315" y="23320"/>
                  <a:pt x="301635" y="0"/>
                  <a:pt x="330401" y="0"/>
                </a:cubicBezTo>
                <a:close/>
                <a:moveTo>
                  <a:pt x="52086" y="0"/>
                </a:moveTo>
                <a:cubicBezTo>
                  <a:pt x="80852" y="0"/>
                  <a:pt x="104172" y="23320"/>
                  <a:pt x="104172" y="52086"/>
                </a:cubicBezTo>
                <a:cubicBezTo>
                  <a:pt x="104172" y="80852"/>
                  <a:pt x="80852" y="104172"/>
                  <a:pt x="52086" y="104172"/>
                </a:cubicBezTo>
                <a:cubicBezTo>
                  <a:pt x="23320" y="104172"/>
                  <a:pt x="0" y="80852"/>
                  <a:pt x="0" y="52086"/>
                </a:cubicBezTo>
                <a:cubicBezTo>
                  <a:pt x="0" y="23320"/>
                  <a:pt x="23320" y="0"/>
                  <a:pt x="52086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5655767">
            <a:off x="5469903" y="5768605"/>
            <a:ext cx="2277046" cy="2277041"/>
          </a:xfrm>
          <a:custGeom>
            <a:avLst/>
            <a:gdLst>
              <a:gd name="connsiteX0" fmla="*/ 1851603 w 1950171"/>
              <a:gd name="connsiteY0" fmla="*/ 1400179 h 1950167"/>
              <a:gd name="connsiteX1" fmla="*/ 1832484 w 1950171"/>
              <a:gd name="connsiteY1" fmla="*/ 1439867 h 1950167"/>
              <a:gd name="connsiteX2" fmla="*/ 1171600 w 1950171"/>
              <a:gd name="connsiteY2" fmla="*/ 1930358 h 1950167"/>
              <a:gd name="connsiteX3" fmla="*/ 1159820 w 1950171"/>
              <a:gd name="connsiteY3" fmla="*/ 1932156 h 1950167"/>
              <a:gd name="connsiteX4" fmla="*/ 1932123 w 1950171"/>
              <a:gd name="connsiteY4" fmla="*/ 1160043 h 1950167"/>
              <a:gd name="connsiteX5" fmla="*/ 1930360 w 1950171"/>
              <a:gd name="connsiteY5" fmla="*/ 1171596 h 1950167"/>
              <a:gd name="connsiteX6" fmla="*/ 1906332 w 1950171"/>
              <a:gd name="connsiteY6" fmla="*/ 1265043 h 1950167"/>
              <a:gd name="connsiteX7" fmla="*/ 1900396 w 1950171"/>
              <a:gd name="connsiteY7" fmla="*/ 1281263 h 1950167"/>
              <a:gd name="connsiteX8" fmla="*/ 1034452 w 1950171"/>
              <a:gd name="connsiteY8" fmla="*/ 1947169 h 1950167"/>
              <a:gd name="connsiteX9" fmla="*/ 975085 w 1950171"/>
              <a:gd name="connsiteY9" fmla="*/ 1950167 h 1950167"/>
              <a:gd name="connsiteX10" fmla="*/ 908987 w 1950171"/>
              <a:gd name="connsiteY10" fmla="*/ 1946829 h 1950167"/>
              <a:gd name="connsiteX11" fmla="*/ 1949776 w 1950171"/>
              <a:gd name="connsiteY11" fmla="*/ 967260 h 1950167"/>
              <a:gd name="connsiteX12" fmla="*/ 1950171 w 1950171"/>
              <a:gd name="connsiteY12" fmla="*/ 975084 h 1950167"/>
              <a:gd name="connsiteX13" fmla="*/ 1945459 w 1950171"/>
              <a:gd name="connsiteY13" fmla="*/ 1068397 h 1950167"/>
              <a:gd name="connsiteX14" fmla="*/ 816949 w 1950171"/>
              <a:gd name="connsiteY14" fmla="*/ 1936215 h 1950167"/>
              <a:gd name="connsiteX15" fmla="*/ 778572 w 1950171"/>
              <a:gd name="connsiteY15" fmla="*/ 1930358 h 1950167"/>
              <a:gd name="connsiteX16" fmla="*/ 717714 w 1950171"/>
              <a:gd name="connsiteY16" fmla="*/ 1914709 h 1950167"/>
              <a:gd name="connsiteX17" fmla="*/ 1930640 w 1950171"/>
              <a:gd name="connsiteY17" fmla="*/ 780399 h 1950167"/>
              <a:gd name="connsiteX18" fmla="*/ 1945137 w 1950171"/>
              <a:gd name="connsiteY18" fmla="*/ 875386 h 1950167"/>
              <a:gd name="connsiteX19" fmla="*/ 1945820 w 1950171"/>
              <a:gd name="connsiteY19" fmla="*/ 888909 h 1950167"/>
              <a:gd name="connsiteX20" fmla="*/ 642876 w 1950171"/>
              <a:gd name="connsiteY20" fmla="*/ 1890865 h 1950167"/>
              <a:gd name="connsiteX21" fmla="*/ 595539 w 1950171"/>
              <a:gd name="connsiteY21" fmla="*/ 1873540 h 1950167"/>
              <a:gd name="connsiteX22" fmla="*/ 542405 w 1950171"/>
              <a:gd name="connsiteY22" fmla="*/ 1847944 h 1950167"/>
              <a:gd name="connsiteX23" fmla="*/ 1885369 w 1950171"/>
              <a:gd name="connsiteY23" fmla="*/ 627846 h 1950167"/>
              <a:gd name="connsiteX24" fmla="*/ 1906332 w 1950171"/>
              <a:gd name="connsiteY24" fmla="*/ 685123 h 1950167"/>
              <a:gd name="connsiteX25" fmla="*/ 1913326 w 1950171"/>
              <a:gd name="connsiteY25" fmla="*/ 712321 h 1950167"/>
              <a:gd name="connsiteX26" fmla="*/ 480341 w 1950171"/>
              <a:gd name="connsiteY26" fmla="*/ 1814278 h 1950167"/>
              <a:gd name="connsiteX27" fmla="*/ 429906 w 1950171"/>
              <a:gd name="connsiteY27" fmla="*/ 1783638 h 1950167"/>
              <a:gd name="connsiteX28" fmla="*/ 406978 w 1950171"/>
              <a:gd name="connsiteY28" fmla="*/ 1764721 h 1950167"/>
              <a:gd name="connsiteX29" fmla="*/ 1824828 w 1950171"/>
              <a:gd name="connsiteY29" fmla="*/ 497699 h 1950167"/>
              <a:gd name="connsiteX30" fmla="*/ 1832484 w 1950171"/>
              <a:gd name="connsiteY30" fmla="*/ 510301 h 1950167"/>
              <a:gd name="connsiteX31" fmla="*/ 1859488 w 1950171"/>
              <a:gd name="connsiteY31" fmla="*/ 566358 h 1950167"/>
              <a:gd name="connsiteX32" fmla="*/ 355919 w 1950171"/>
              <a:gd name="connsiteY32" fmla="*/ 1722594 h 1950167"/>
              <a:gd name="connsiteX33" fmla="*/ 296127 w 1950171"/>
              <a:gd name="connsiteY33" fmla="*/ 1673261 h 1950167"/>
              <a:gd name="connsiteX34" fmla="*/ 1732097 w 1950171"/>
              <a:gd name="connsiteY34" fmla="*/ 367432 h 1950167"/>
              <a:gd name="connsiteX35" fmla="*/ 1783642 w 1950171"/>
              <a:gd name="connsiteY35" fmla="*/ 429904 h 1950167"/>
              <a:gd name="connsiteX36" fmla="*/ 1791126 w 1950171"/>
              <a:gd name="connsiteY36" fmla="*/ 442223 h 1950167"/>
              <a:gd name="connsiteX37" fmla="*/ 252985 w 1950171"/>
              <a:gd name="connsiteY37" fmla="*/ 1625046 h 1950167"/>
              <a:gd name="connsiteX38" fmla="*/ 192317 w 1950171"/>
              <a:gd name="connsiteY38" fmla="*/ 1551515 h 1950167"/>
              <a:gd name="connsiteX39" fmla="*/ 1630948 w 1950171"/>
              <a:gd name="connsiteY39" fmla="*/ 257851 h 1950167"/>
              <a:gd name="connsiteX40" fmla="*/ 1664575 w 1950171"/>
              <a:gd name="connsiteY40" fmla="*/ 285596 h 1950167"/>
              <a:gd name="connsiteX41" fmla="*/ 1691011 w 1950171"/>
              <a:gd name="connsiteY41" fmla="*/ 317636 h 1950167"/>
              <a:gd name="connsiteX42" fmla="*/ 153980 w 1950171"/>
              <a:gd name="connsiteY42" fmla="*/ 1499604 h 1950167"/>
              <a:gd name="connsiteX43" fmla="*/ 117688 w 1950171"/>
              <a:gd name="connsiteY43" fmla="*/ 1439867 h 1950167"/>
              <a:gd name="connsiteX44" fmla="*/ 111246 w 1950171"/>
              <a:gd name="connsiteY44" fmla="*/ 1426493 h 1950167"/>
              <a:gd name="connsiteX45" fmla="*/ 1506636 w 1950171"/>
              <a:gd name="connsiteY45" fmla="*/ 158249 h 1950167"/>
              <a:gd name="connsiteX46" fmla="*/ 1520265 w 1950171"/>
              <a:gd name="connsiteY46" fmla="*/ 166529 h 1950167"/>
              <a:gd name="connsiteX47" fmla="*/ 1579888 w 1950171"/>
              <a:gd name="connsiteY47" fmla="*/ 215723 h 1950167"/>
              <a:gd name="connsiteX48" fmla="*/ 82636 w 1950171"/>
              <a:gd name="connsiteY48" fmla="*/ 1367102 h 1950167"/>
              <a:gd name="connsiteX49" fmla="*/ 76628 w 1950171"/>
              <a:gd name="connsiteY49" fmla="*/ 1354631 h 1950167"/>
              <a:gd name="connsiteX50" fmla="*/ 49005 w 1950171"/>
              <a:gd name="connsiteY50" fmla="*/ 1279159 h 1950167"/>
              <a:gd name="connsiteX51" fmla="*/ 1351931 w 1950171"/>
              <a:gd name="connsiteY51" fmla="*/ 75638 h 1950167"/>
              <a:gd name="connsiteX52" fmla="*/ 1354632 w 1950171"/>
              <a:gd name="connsiteY52" fmla="*/ 76627 h 1950167"/>
              <a:gd name="connsiteX53" fmla="*/ 1439869 w 1950171"/>
              <a:gd name="connsiteY53" fmla="*/ 117687 h 1950167"/>
              <a:gd name="connsiteX54" fmla="*/ 1447505 w 1950171"/>
              <a:gd name="connsiteY54" fmla="*/ 122326 h 1950167"/>
              <a:gd name="connsiteX55" fmla="*/ 30247 w 1950171"/>
              <a:gd name="connsiteY55" fmla="*/ 1212189 h 1950167"/>
              <a:gd name="connsiteX56" fmla="*/ 19810 w 1950171"/>
              <a:gd name="connsiteY56" fmla="*/ 1171597 h 1950167"/>
              <a:gd name="connsiteX57" fmla="*/ 10035 w 1950171"/>
              <a:gd name="connsiteY57" fmla="*/ 1107550 h 1950167"/>
              <a:gd name="connsiteX58" fmla="*/ 1171051 w 1950171"/>
              <a:gd name="connsiteY58" fmla="*/ 19725 h 1950167"/>
              <a:gd name="connsiteX59" fmla="*/ 1171599 w 1950171"/>
              <a:gd name="connsiteY59" fmla="*/ 19809 h 1950167"/>
              <a:gd name="connsiteX60" fmla="*/ 1265046 w 1950171"/>
              <a:gd name="connsiteY60" fmla="*/ 43837 h 1950167"/>
              <a:gd name="connsiteX61" fmla="*/ 1280220 w 1950171"/>
              <a:gd name="connsiteY61" fmla="*/ 49391 h 1950167"/>
              <a:gd name="connsiteX62" fmla="*/ 2858 w 1950171"/>
              <a:gd name="connsiteY62" fmla="*/ 1031675 h 1950167"/>
              <a:gd name="connsiteX63" fmla="*/ 0 w 1950171"/>
              <a:gd name="connsiteY63" fmla="*/ 975083 h 1950167"/>
              <a:gd name="connsiteX64" fmla="*/ 2880 w 1950171"/>
              <a:gd name="connsiteY64" fmla="*/ 918042 h 1950167"/>
              <a:gd name="connsiteX65" fmla="*/ 856443 w 1950171"/>
              <a:gd name="connsiteY65" fmla="*/ 7925 h 1950167"/>
              <a:gd name="connsiteX66" fmla="*/ 70484 w 1950171"/>
              <a:gd name="connsiteY66" fmla="*/ 612324 h 1950167"/>
              <a:gd name="connsiteX67" fmla="*/ 76628 w 1950171"/>
              <a:gd name="connsiteY67" fmla="*/ 595537 h 1950167"/>
              <a:gd name="connsiteX68" fmla="*/ 778572 w 1950171"/>
              <a:gd name="connsiteY68" fmla="*/ 19810 h 1950167"/>
              <a:gd name="connsiteX69" fmla="*/ 975085 w 1950171"/>
              <a:gd name="connsiteY69" fmla="*/ 0 h 1950167"/>
              <a:gd name="connsiteX70" fmla="*/ 1074782 w 1950171"/>
              <a:gd name="connsiteY70" fmla="*/ 5034 h 1950167"/>
              <a:gd name="connsiteX71" fmla="*/ 1082736 w 1950171"/>
              <a:gd name="connsiteY71" fmla="*/ 6248 h 1950167"/>
              <a:gd name="connsiteX72" fmla="*/ 12018 w 1950171"/>
              <a:gd name="connsiteY72" fmla="*/ 829623 h 1950167"/>
              <a:gd name="connsiteX73" fmla="*/ 19810 w 1950171"/>
              <a:gd name="connsiteY73" fmla="*/ 778571 h 1950167"/>
              <a:gd name="connsiteX74" fmla="*/ 34517 w 1950171"/>
              <a:gd name="connsiteY74" fmla="*/ 721375 h 1950167"/>
              <a:gd name="connsiteX75" fmla="*/ 972417 w 1950171"/>
              <a:gd name="connsiteY75" fmla="*/ 135 h 1950167"/>
            </a:gdLst>
            <a:ahLst/>
            <a:cxnLst/>
            <a:rect l="l" t="t" r="r" b="b"/>
            <a:pathLst>
              <a:path w="1950171" h="1950167">
                <a:moveTo>
                  <a:pt x="1851603" y="1400179"/>
                </a:moveTo>
                <a:lnTo>
                  <a:pt x="1832484" y="1439867"/>
                </a:lnTo>
                <a:cubicBezTo>
                  <a:pt x="1697385" y="1688560"/>
                  <a:pt x="1457241" y="1871907"/>
                  <a:pt x="1171600" y="1930358"/>
                </a:cubicBezTo>
                <a:lnTo>
                  <a:pt x="1159820" y="1932156"/>
                </a:lnTo>
                <a:close/>
                <a:moveTo>
                  <a:pt x="1932123" y="1160043"/>
                </a:moveTo>
                <a:lnTo>
                  <a:pt x="1930360" y="1171596"/>
                </a:lnTo>
                <a:cubicBezTo>
                  <a:pt x="1923865" y="1203334"/>
                  <a:pt x="1915829" y="1234510"/>
                  <a:pt x="1906332" y="1265043"/>
                </a:cubicBezTo>
                <a:lnTo>
                  <a:pt x="1900396" y="1281263"/>
                </a:lnTo>
                <a:lnTo>
                  <a:pt x="1034452" y="1947169"/>
                </a:lnTo>
                <a:lnTo>
                  <a:pt x="975085" y="1950167"/>
                </a:lnTo>
                <a:lnTo>
                  <a:pt x="908987" y="1946829"/>
                </a:lnTo>
                <a:close/>
                <a:moveTo>
                  <a:pt x="1949776" y="967260"/>
                </a:moveTo>
                <a:lnTo>
                  <a:pt x="1950171" y="975084"/>
                </a:lnTo>
                <a:lnTo>
                  <a:pt x="1945459" y="1068397"/>
                </a:lnTo>
                <a:lnTo>
                  <a:pt x="816949" y="1936215"/>
                </a:lnTo>
                <a:lnTo>
                  <a:pt x="778572" y="1930358"/>
                </a:lnTo>
                <a:lnTo>
                  <a:pt x="717714" y="1914709"/>
                </a:lnTo>
                <a:close/>
                <a:moveTo>
                  <a:pt x="1930640" y="780399"/>
                </a:moveTo>
                <a:lnTo>
                  <a:pt x="1945137" y="875386"/>
                </a:lnTo>
                <a:lnTo>
                  <a:pt x="1945820" y="888909"/>
                </a:lnTo>
                <a:lnTo>
                  <a:pt x="642876" y="1890865"/>
                </a:lnTo>
                <a:lnTo>
                  <a:pt x="595539" y="1873540"/>
                </a:lnTo>
                <a:lnTo>
                  <a:pt x="542405" y="1847944"/>
                </a:lnTo>
                <a:close/>
                <a:moveTo>
                  <a:pt x="1885369" y="627846"/>
                </a:moveTo>
                <a:lnTo>
                  <a:pt x="1906332" y="685123"/>
                </a:lnTo>
                <a:lnTo>
                  <a:pt x="1913326" y="712321"/>
                </a:lnTo>
                <a:lnTo>
                  <a:pt x="480341" y="1814278"/>
                </a:lnTo>
                <a:lnTo>
                  <a:pt x="429906" y="1783638"/>
                </a:lnTo>
                <a:lnTo>
                  <a:pt x="406978" y="1764721"/>
                </a:lnTo>
                <a:close/>
                <a:moveTo>
                  <a:pt x="1824828" y="497699"/>
                </a:moveTo>
                <a:lnTo>
                  <a:pt x="1832484" y="510301"/>
                </a:lnTo>
                <a:lnTo>
                  <a:pt x="1859488" y="566358"/>
                </a:lnTo>
                <a:lnTo>
                  <a:pt x="355919" y="1722594"/>
                </a:lnTo>
                <a:lnTo>
                  <a:pt x="296127" y="1673261"/>
                </a:lnTo>
                <a:close/>
                <a:moveTo>
                  <a:pt x="1732097" y="367432"/>
                </a:moveTo>
                <a:lnTo>
                  <a:pt x="1783642" y="429904"/>
                </a:lnTo>
                <a:lnTo>
                  <a:pt x="1791126" y="442223"/>
                </a:lnTo>
                <a:lnTo>
                  <a:pt x="252985" y="1625046"/>
                </a:lnTo>
                <a:lnTo>
                  <a:pt x="192317" y="1551515"/>
                </a:lnTo>
                <a:close/>
                <a:moveTo>
                  <a:pt x="1630948" y="257851"/>
                </a:moveTo>
                <a:lnTo>
                  <a:pt x="1664575" y="285596"/>
                </a:lnTo>
                <a:lnTo>
                  <a:pt x="1691011" y="317636"/>
                </a:lnTo>
                <a:lnTo>
                  <a:pt x="153980" y="1499604"/>
                </a:lnTo>
                <a:lnTo>
                  <a:pt x="117688" y="1439867"/>
                </a:lnTo>
                <a:lnTo>
                  <a:pt x="111246" y="1426493"/>
                </a:lnTo>
                <a:close/>
                <a:moveTo>
                  <a:pt x="1506636" y="158249"/>
                </a:moveTo>
                <a:lnTo>
                  <a:pt x="1520265" y="166529"/>
                </a:lnTo>
                <a:lnTo>
                  <a:pt x="1579888" y="215723"/>
                </a:lnTo>
                <a:lnTo>
                  <a:pt x="82636" y="1367102"/>
                </a:lnTo>
                <a:lnTo>
                  <a:pt x="76628" y="1354631"/>
                </a:lnTo>
                <a:lnTo>
                  <a:pt x="49005" y="1279159"/>
                </a:lnTo>
                <a:close/>
                <a:moveTo>
                  <a:pt x="1351931" y="75638"/>
                </a:moveTo>
                <a:lnTo>
                  <a:pt x="1354632" y="76627"/>
                </a:lnTo>
                <a:cubicBezTo>
                  <a:pt x="1383797" y="88962"/>
                  <a:pt x="1412236" y="102676"/>
                  <a:pt x="1439869" y="117687"/>
                </a:cubicBezTo>
                <a:lnTo>
                  <a:pt x="1447505" y="122326"/>
                </a:lnTo>
                <a:lnTo>
                  <a:pt x="30247" y="1212189"/>
                </a:lnTo>
                <a:lnTo>
                  <a:pt x="19810" y="1171597"/>
                </a:lnTo>
                <a:lnTo>
                  <a:pt x="10035" y="1107550"/>
                </a:lnTo>
                <a:close/>
                <a:moveTo>
                  <a:pt x="1171051" y="19725"/>
                </a:moveTo>
                <a:lnTo>
                  <a:pt x="1171599" y="19809"/>
                </a:lnTo>
                <a:cubicBezTo>
                  <a:pt x="1203337" y="26304"/>
                  <a:pt x="1234513" y="34340"/>
                  <a:pt x="1265046" y="43837"/>
                </a:cubicBezTo>
                <a:lnTo>
                  <a:pt x="1280220" y="49391"/>
                </a:lnTo>
                <a:lnTo>
                  <a:pt x="2858" y="1031675"/>
                </a:lnTo>
                <a:lnTo>
                  <a:pt x="0" y="975083"/>
                </a:lnTo>
                <a:lnTo>
                  <a:pt x="2880" y="918042"/>
                </a:lnTo>
                <a:close/>
                <a:moveTo>
                  <a:pt x="856443" y="7925"/>
                </a:moveTo>
                <a:lnTo>
                  <a:pt x="70484" y="612324"/>
                </a:lnTo>
                <a:lnTo>
                  <a:pt x="76628" y="595537"/>
                </a:lnTo>
                <a:cubicBezTo>
                  <a:pt x="199983" y="303894"/>
                  <a:pt x="461194" y="84755"/>
                  <a:pt x="778572" y="19810"/>
                </a:cubicBezTo>
                <a:close/>
                <a:moveTo>
                  <a:pt x="975085" y="0"/>
                </a:moveTo>
                <a:cubicBezTo>
                  <a:pt x="1008743" y="0"/>
                  <a:pt x="1042002" y="1705"/>
                  <a:pt x="1074782" y="5034"/>
                </a:cubicBezTo>
                <a:lnTo>
                  <a:pt x="1082736" y="6248"/>
                </a:lnTo>
                <a:lnTo>
                  <a:pt x="12018" y="829623"/>
                </a:lnTo>
                <a:lnTo>
                  <a:pt x="19810" y="778571"/>
                </a:lnTo>
                <a:lnTo>
                  <a:pt x="34517" y="721375"/>
                </a:lnTo>
                <a:lnTo>
                  <a:pt x="972417" y="135"/>
                </a:lnTo>
                <a:close/>
              </a:path>
            </a:pathLst>
          </a:custGeom>
          <a:solidFill>
            <a:schemeClr val="accent1">
              <a:alpha val="3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5880" y="1787904"/>
            <a:ext cx="2718454" cy="11330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000" dirty="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495070" y="877006"/>
            <a:ext cx="413422" cy="413422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88192" y="877006"/>
            <a:ext cx="413422" cy="413422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322775" y="877006"/>
            <a:ext cx="413422" cy="413422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64097" y="952911"/>
            <a:ext cx="261612" cy="26161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570975" y="969199"/>
            <a:ext cx="261612" cy="22903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390552" y="968799"/>
            <a:ext cx="277868" cy="22983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929168" y="1919916"/>
            <a:ext cx="175260" cy="17525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19898" y="1214523"/>
            <a:ext cx="1855470" cy="4986607"/>
          </a:xfrm>
          <a:custGeom>
            <a:avLst/>
            <a:gdLst>
              <a:gd name="connsiteX0" fmla="*/ 598781 w 1855470"/>
              <a:gd name="connsiteY0" fmla="*/ 0 h 4986607"/>
              <a:gd name="connsiteX1" fmla="*/ 791952 w 1855470"/>
              <a:gd name="connsiteY1" fmla="*/ 190448 h 4986607"/>
              <a:gd name="connsiteX2" fmla="*/ 1855470 w 1855470"/>
              <a:gd name="connsiteY2" fmla="*/ 2692200 h 4986607"/>
              <a:gd name="connsiteX3" fmla="*/ 1103421 w 1855470"/>
              <a:gd name="connsiteY3" fmla="*/ 4827420 h 4986607"/>
              <a:gd name="connsiteX4" fmla="*/ 976134 w 1855470"/>
              <a:gd name="connsiteY4" fmla="*/ 4986607 h 4986607"/>
              <a:gd name="connsiteX5" fmla="*/ 853040 w 1855470"/>
              <a:gd name="connsiteY5" fmla="*/ 4827604 h 4986607"/>
              <a:gd name="connsiteX6" fmla="*/ 0 w 1855470"/>
              <a:gd name="connsiteY6" fmla="*/ 2219760 h 4986607"/>
              <a:gd name="connsiteX7" fmla="*/ 518247 w 1855470"/>
              <a:gd name="connsiteY7" fmla="*/ 142174 h 4986607"/>
              <a:gd name="connsiteX8" fmla="*/ 598781 w 1855470"/>
              <a:gd name="connsiteY8" fmla="*/ 0 h 4986607"/>
            </a:gdLst>
            <a:ahLst/>
            <a:cxnLst/>
            <a:rect l="l" t="t" r="r" b="b"/>
            <a:pathLst>
              <a:path w="1855470" h="4986607">
                <a:moveTo>
                  <a:pt x="598781" y="0"/>
                </a:moveTo>
                <a:lnTo>
                  <a:pt x="791952" y="190448"/>
                </a:lnTo>
                <a:cubicBezTo>
                  <a:pt x="1462100" y="898536"/>
                  <a:pt x="1855470" y="1761287"/>
                  <a:pt x="1855470" y="2692200"/>
                </a:cubicBezTo>
                <a:cubicBezTo>
                  <a:pt x="1855470" y="3467961"/>
                  <a:pt x="1582296" y="4196388"/>
                  <a:pt x="1103421" y="4827420"/>
                </a:cubicBezTo>
                <a:lnTo>
                  <a:pt x="976134" y="4986607"/>
                </a:lnTo>
                <a:lnTo>
                  <a:pt x="853040" y="4827604"/>
                </a:lnTo>
                <a:cubicBezTo>
                  <a:pt x="317276" y="4100397"/>
                  <a:pt x="0" y="3197689"/>
                  <a:pt x="0" y="2219760"/>
                </a:cubicBezTo>
                <a:cubicBezTo>
                  <a:pt x="0" y="1467507"/>
                  <a:pt x="187738" y="759764"/>
                  <a:pt x="518247" y="142174"/>
                </a:cubicBezTo>
                <a:lnTo>
                  <a:pt x="59878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798451" y="1952633"/>
            <a:ext cx="330286" cy="331948"/>
          </a:xfrm>
          <a:custGeom>
            <a:avLst/>
            <a:gdLst>
              <a:gd name="connsiteX0" fmla="*/ 1311006 w 2396243"/>
              <a:gd name="connsiteY0" fmla="*/ 0 h 2408295"/>
              <a:gd name="connsiteX1" fmla="*/ 1551529 w 2396243"/>
              <a:gd name="connsiteY1" fmla="*/ 36176 h 2408295"/>
              <a:gd name="connsiteX2" fmla="*/ 1579263 w 2396243"/>
              <a:gd name="connsiteY2" fmla="*/ 325098 h 2408295"/>
              <a:gd name="connsiteX3" fmla="*/ 1625901 w 2396243"/>
              <a:gd name="connsiteY3" fmla="*/ 344388 h 2408295"/>
              <a:gd name="connsiteX4" fmla="*/ 1659191 w 2396243"/>
              <a:gd name="connsiteY4" fmla="*/ 362044 h 2408295"/>
              <a:gd name="connsiteX5" fmla="*/ 1881177 w 2396243"/>
              <a:gd name="connsiteY5" fmla="*/ 190415 h 2408295"/>
              <a:gd name="connsiteX6" fmla="*/ 2072177 w 2396243"/>
              <a:gd name="connsiteY6" fmla="*/ 341013 h 2408295"/>
              <a:gd name="connsiteX7" fmla="*/ 1955579 w 2396243"/>
              <a:gd name="connsiteY7" fmla="*/ 600235 h 2408295"/>
              <a:gd name="connsiteX8" fmla="*/ 1985064 w 2396243"/>
              <a:gd name="connsiteY8" fmla="*/ 635504 h 2408295"/>
              <a:gd name="connsiteX9" fmla="*/ 2038780 w 2396243"/>
              <a:gd name="connsiteY9" fmla="*/ 714494 h 2408295"/>
              <a:gd name="connsiteX10" fmla="*/ 2042504 w 2396243"/>
              <a:gd name="connsiteY10" fmla="*/ 721361 h 2408295"/>
              <a:gd name="connsiteX11" fmla="*/ 2310047 w 2396243"/>
              <a:gd name="connsiteY11" fmla="*/ 694377 h 2408295"/>
              <a:gd name="connsiteX12" fmla="*/ 2392419 w 2396243"/>
              <a:gd name="connsiteY12" fmla="*/ 923234 h 2408295"/>
              <a:gd name="connsiteX13" fmla="*/ 2169053 w 2396243"/>
              <a:gd name="connsiteY13" fmla="*/ 1072945 h 2408295"/>
              <a:gd name="connsiteX14" fmla="*/ 2170559 w 2396243"/>
              <a:gd name="connsiteY14" fmla="*/ 1080611 h 2408295"/>
              <a:gd name="connsiteX15" fmla="*/ 2179509 w 2396243"/>
              <a:gd name="connsiteY15" fmla="*/ 1175716 h 2408295"/>
              <a:gd name="connsiteX16" fmla="*/ 2179090 w 2396243"/>
              <a:gd name="connsiteY16" fmla="*/ 1254038 h 2408295"/>
              <a:gd name="connsiteX17" fmla="*/ 2396243 w 2396243"/>
              <a:gd name="connsiteY17" fmla="*/ 1360844 h 2408295"/>
              <a:gd name="connsiteX18" fmla="*/ 2345035 w 2396243"/>
              <a:gd name="connsiteY18" fmla="*/ 1598622 h 2408295"/>
              <a:gd name="connsiteX19" fmla="*/ 2097442 w 2396243"/>
              <a:gd name="connsiteY19" fmla="*/ 1606760 h 2408295"/>
              <a:gd name="connsiteX20" fmla="*/ 2088265 w 2396243"/>
              <a:gd name="connsiteY20" fmla="*/ 1628949 h 2408295"/>
              <a:gd name="connsiteX21" fmla="*/ 2044863 w 2396243"/>
              <a:gd name="connsiteY21" fmla="*/ 1710790 h 2408295"/>
              <a:gd name="connsiteX22" fmla="*/ 2043691 w 2396243"/>
              <a:gd name="connsiteY22" fmla="*/ 1712567 h 2408295"/>
              <a:gd name="connsiteX23" fmla="*/ 2189303 w 2396243"/>
              <a:gd name="connsiteY23" fmla="*/ 1927567 h 2408295"/>
              <a:gd name="connsiteX24" fmla="*/ 2027009 w 2396243"/>
              <a:gd name="connsiteY24" fmla="*/ 2108732 h 2408295"/>
              <a:gd name="connsiteX25" fmla="*/ 1797639 w 2396243"/>
              <a:gd name="connsiteY25" fmla="*/ 1987705 h 2408295"/>
              <a:gd name="connsiteX26" fmla="*/ 1797151 w 2396243"/>
              <a:gd name="connsiteY26" fmla="*/ 1988113 h 2408295"/>
              <a:gd name="connsiteX27" fmla="*/ 1718160 w 2396243"/>
              <a:gd name="connsiteY27" fmla="*/ 2041827 h 2408295"/>
              <a:gd name="connsiteX28" fmla="*/ 1709350 w 2396243"/>
              <a:gd name="connsiteY28" fmla="*/ 2046606 h 2408295"/>
              <a:gd name="connsiteX29" fmla="*/ 1735431 w 2396243"/>
              <a:gd name="connsiteY29" fmla="*/ 2305185 h 2408295"/>
              <a:gd name="connsiteX30" fmla="*/ 1506575 w 2396243"/>
              <a:gd name="connsiteY30" fmla="*/ 2387559 h 2408295"/>
              <a:gd name="connsiteX31" fmla="*/ 1361877 w 2396243"/>
              <a:gd name="connsiteY31" fmla="*/ 2171673 h 2408295"/>
              <a:gd name="connsiteX32" fmla="*/ 1352044 w 2396243"/>
              <a:gd name="connsiteY32" fmla="*/ 2173606 h 2408295"/>
              <a:gd name="connsiteX33" fmla="*/ 1289973 w 2396243"/>
              <a:gd name="connsiteY33" fmla="*/ 2179447 h 2408295"/>
              <a:gd name="connsiteX34" fmla="*/ 1194763 w 2396243"/>
              <a:gd name="connsiteY34" fmla="*/ 2408295 h 2408295"/>
              <a:gd name="connsiteX35" fmla="*/ 954238 w 2396243"/>
              <a:gd name="connsiteY35" fmla="*/ 2372121 h 2408295"/>
              <a:gd name="connsiteX36" fmla="*/ 931932 w 2396243"/>
              <a:gd name="connsiteY36" fmla="*/ 2139742 h 2408295"/>
              <a:gd name="connsiteX37" fmla="*/ 889312 w 2396243"/>
              <a:gd name="connsiteY37" fmla="*/ 2126718 h 2408295"/>
              <a:gd name="connsiteX38" fmla="*/ 803707 w 2396243"/>
              <a:gd name="connsiteY38" fmla="*/ 2091312 h 2408295"/>
              <a:gd name="connsiteX39" fmla="*/ 777478 w 2396243"/>
              <a:gd name="connsiteY39" fmla="*/ 2077401 h 2408295"/>
              <a:gd name="connsiteX40" fmla="*/ 586945 w 2396243"/>
              <a:gd name="connsiteY40" fmla="*/ 2224711 h 2408295"/>
              <a:gd name="connsiteX41" fmla="*/ 395945 w 2396243"/>
              <a:gd name="connsiteY41" fmla="*/ 2074114 h 2408295"/>
              <a:gd name="connsiteX42" fmla="*/ 493054 w 2396243"/>
              <a:gd name="connsiteY42" fmla="*/ 1858219 h 2408295"/>
              <a:gd name="connsiteX43" fmla="*/ 444542 w 2396243"/>
              <a:gd name="connsiteY43" fmla="*/ 1800198 h 2408295"/>
              <a:gd name="connsiteX44" fmla="*/ 390829 w 2396243"/>
              <a:gd name="connsiteY44" fmla="*/ 1721206 h 2408295"/>
              <a:gd name="connsiteX45" fmla="*/ 384996 w 2396243"/>
              <a:gd name="connsiteY45" fmla="*/ 1710454 h 2408295"/>
              <a:gd name="connsiteX46" fmla="*/ 135376 w 2396243"/>
              <a:gd name="connsiteY46" fmla="*/ 1735630 h 2408295"/>
              <a:gd name="connsiteX47" fmla="*/ 53002 w 2396243"/>
              <a:gd name="connsiteY47" fmla="*/ 1506775 h 2408295"/>
              <a:gd name="connsiteX48" fmla="*/ 261406 w 2396243"/>
              <a:gd name="connsiteY48" fmla="*/ 1367093 h 2408295"/>
              <a:gd name="connsiteX49" fmla="*/ 259047 w 2396243"/>
              <a:gd name="connsiteY49" fmla="*/ 1355090 h 2408295"/>
              <a:gd name="connsiteX50" fmla="*/ 250098 w 2396243"/>
              <a:gd name="connsiteY50" fmla="*/ 1259984 h 2408295"/>
              <a:gd name="connsiteX51" fmla="*/ 250329 w 2396243"/>
              <a:gd name="connsiteY51" fmla="*/ 1216709 h 2408295"/>
              <a:gd name="connsiteX52" fmla="*/ 0 w 2396243"/>
              <a:gd name="connsiteY52" fmla="*/ 1093586 h 2408295"/>
              <a:gd name="connsiteX53" fmla="*/ 51208 w 2396243"/>
              <a:gd name="connsiteY53" fmla="*/ 855809 h 2408295"/>
              <a:gd name="connsiteX54" fmla="*/ 324770 w 2396243"/>
              <a:gd name="connsiteY54" fmla="*/ 846818 h 2408295"/>
              <a:gd name="connsiteX55" fmla="*/ 341341 w 2396243"/>
              <a:gd name="connsiteY55" fmla="*/ 806753 h 2408295"/>
              <a:gd name="connsiteX56" fmla="*/ 384745 w 2396243"/>
              <a:gd name="connsiteY56" fmla="*/ 724911 h 2408295"/>
              <a:gd name="connsiteX57" fmla="*/ 385916 w 2396243"/>
              <a:gd name="connsiteY57" fmla="*/ 723135 h 2408295"/>
              <a:gd name="connsiteX58" fmla="*/ 240301 w 2396243"/>
              <a:gd name="connsiteY58" fmla="*/ 508133 h 2408295"/>
              <a:gd name="connsiteX59" fmla="*/ 402598 w 2396243"/>
              <a:gd name="connsiteY59" fmla="*/ 326968 h 2408295"/>
              <a:gd name="connsiteX60" fmla="*/ 631966 w 2396243"/>
              <a:gd name="connsiteY60" fmla="*/ 447997 h 2408295"/>
              <a:gd name="connsiteX61" fmla="*/ 632455 w 2396243"/>
              <a:gd name="connsiteY61" fmla="*/ 447589 h 2408295"/>
              <a:gd name="connsiteX62" fmla="*/ 711448 w 2396243"/>
              <a:gd name="connsiteY62" fmla="*/ 393874 h 2408295"/>
              <a:gd name="connsiteX63" fmla="*/ 720257 w 2396243"/>
              <a:gd name="connsiteY63" fmla="*/ 389096 h 2408295"/>
              <a:gd name="connsiteX64" fmla="*/ 694176 w 2396243"/>
              <a:gd name="connsiteY64" fmla="*/ 130515 h 2408295"/>
              <a:gd name="connsiteX65" fmla="*/ 923031 w 2396243"/>
              <a:gd name="connsiteY65" fmla="*/ 48142 h 2408295"/>
              <a:gd name="connsiteX66" fmla="*/ 1067728 w 2396243"/>
              <a:gd name="connsiteY66" fmla="*/ 264027 h 2408295"/>
              <a:gd name="connsiteX67" fmla="*/ 1077563 w 2396243"/>
              <a:gd name="connsiteY67" fmla="*/ 262092 h 2408295"/>
              <a:gd name="connsiteX68" fmla="*/ 1172668 w 2396243"/>
              <a:gd name="connsiteY68" fmla="*/ 253145 h 2408295"/>
              <a:gd name="connsiteX69" fmla="*/ 1205613 w 2396243"/>
              <a:gd name="connsiteY69" fmla="*/ 253320 h 2408295"/>
              <a:gd name="connsiteX70" fmla="*/ 1311006 w 2396243"/>
              <a:gd name="connsiteY70" fmla="*/ 0 h 2408295"/>
              <a:gd name="connsiteX71" fmla="*/ 1198121 w 2396243"/>
              <a:gd name="connsiteY71" fmla="*/ 427088 h 2408295"/>
              <a:gd name="connsiteX72" fmla="*/ 421062 w 2396243"/>
              <a:gd name="connsiteY72" fmla="*/ 1204147 h 2408295"/>
              <a:gd name="connsiteX73" fmla="*/ 1198121 w 2396243"/>
              <a:gd name="connsiteY73" fmla="*/ 1981206 h 2408295"/>
              <a:gd name="connsiteX74" fmla="*/ 1975180 w 2396243"/>
              <a:gd name="connsiteY74" fmla="*/ 1204147 h 2408295"/>
              <a:gd name="connsiteX75" fmla="*/ 1198121 w 2396243"/>
              <a:gd name="connsiteY75" fmla="*/ 427088 h 2408295"/>
            </a:gdLst>
            <a:ahLst/>
            <a:cxnLst/>
            <a:rect l="l" t="t" r="r" b="b"/>
            <a:pathLst>
              <a:path w="2396243" h="2408295">
                <a:moveTo>
                  <a:pt x="1311006" y="0"/>
                </a:moveTo>
                <a:lnTo>
                  <a:pt x="1551529" y="36176"/>
                </a:lnTo>
                <a:lnTo>
                  <a:pt x="1579263" y="325098"/>
                </a:lnTo>
                <a:lnTo>
                  <a:pt x="1625901" y="344388"/>
                </a:lnTo>
                <a:lnTo>
                  <a:pt x="1659191" y="362044"/>
                </a:lnTo>
                <a:lnTo>
                  <a:pt x="1881177" y="190415"/>
                </a:lnTo>
                <a:lnTo>
                  <a:pt x="2072177" y="341013"/>
                </a:lnTo>
                <a:lnTo>
                  <a:pt x="1955579" y="600235"/>
                </a:lnTo>
                <a:lnTo>
                  <a:pt x="1985064" y="635504"/>
                </a:lnTo>
                <a:cubicBezTo>
                  <a:pt x="2004150" y="660761"/>
                  <a:pt x="2022089" y="687108"/>
                  <a:pt x="2038780" y="714494"/>
                </a:cubicBezTo>
                <a:lnTo>
                  <a:pt x="2042504" y="721361"/>
                </a:lnTo>
                <a:lnTo>
                  <a:pt x="2310047" y="694377"/>
                </a:lnTo>
                <a:lnTo>
                  <a:pt x="2392419" y="923234"/>
                </a:lnTo>
                <a:lnTo>
                  <a:pt x="2169053" y="1072945"/>
                </a:lnTo>
                <a:lnTo>
                  <a:pt x="2170559" y="1080611"/>
                </a:lnTo>
                <a:cubicBezTo>
                  <a:pt x="2175151" y="1112352"/>
                  <a:pt x="2178118" y="1144090"/>
                  <a:pt x="2179509" y="1175716"/>
                </a:cubicBezTo>
                <a:lnTo>
                  <a:pt x="2179090" y="1254038"/>
                </a:lnTo>
                <a:lnTo>
                  <a:pt x="2396243" y="1360844"/>
                </a:lnTo>
                <a:lnTo>
                  <a:pt x="2345035" y="1598622"/>
                </a:lnTo>
                <a:lnTo>
                  <a:pt x="2097442" y="1606760"/>
                </a:lnTo>
                <a:lnTo>
                  <a:pt x="2088265" y="1628949"/>
                </a:lnTo>
                <a:cubicBezTo>
                  <a:pt x="2075114" y="1656890"/>
                  <a:pt x="2060631" y="1684207"/>
                  <a:pt x="2044863" y="1710790"/>
                </a:cubicBezTo>
                <a:lnTo>
                  <a:pt x="2043691" y="1712567"/>
                </a:lnTo>
                <a:lnTo>
                  <a:pt x="2189303" y="1927567"/>
                </a:lnTo>
                <a:lnTo>
                  <a:pt x="2027009" y="2108732"/>
                </a:lnTo>
                <a:lnTo>
                  <a:pt x="1797639" y="1987705"/>
                </a:lnTo>
                <a:lnTo>
                  <a:pt x="1797151" y="1988113"/>
                </a:lnTo>
                <a:cubicBezTo>
                  <a:pt x="1771894" y="2007195"/>
                  <a:pt x="1745547" y="2025136"/>
                  <a:pt x="1718160" y="2041827"/>
                </a:cubicBezTo>
                <a:lnTo>
                  <a:pt x="1709350" y="2046606"/>
                </a:lnTo>
                <a:lnTo>
                  <a:pt x="1735431" y="2305185"/>
                </a:lnTo>
                <a:lnTo>
                  <a:pt x="1506575" y="2387559"/>
                </a:lnTo>
                <a:lnTo>
                  <a:pt x="1361877" y="2171673"/>
                </a:lnTo>
                <a:lnTo>
                  <a:pt x="1352044" y="2173606"/>
                </a:lnTo>
                <a:lnTo>
                  <a:pt x="1289973" y="2179447"/>
                </a:lnTo>
                <a:lnTo>
                  <a:pt x="1194763" y="2408295"/>
                </a:lnTo>
                <a:lnTo>
                  <a:pt x="954238" y="2372121"/>
                </a:lnTo>
                <a:lnTo>
                  <a:pt x="931932" y="2139742"/>
                </a:lnTo>
                <a:lnTo>
                  <a:pt x="889312" y="2126718"/>
                </a:lnTo>
                <a:cubicBezTo>
                  <a:pt x="860218" y="2116280"/>
                  <a:pt x="831648" y="2104463"/>
                  <a:pt x="803707" y="2091312"/>
                </a:cubicBezTo>
                <a:lnTo>
                  <a:pt x="777478" y="2077401"/>
                </a:lnTo>
                <a:lnTo>
                  <a:pt x="586945" y="2224711"/>
                </a:lnTo>
                <a:lnTo>
                  <a:pt x="395945" y="2074114"/>
                </a:lnTo>
                <a:lnTo>
                  <a:pt x="493054" y="1858219"/>
                </a:lnTo>
                <a:lnTo>
                  <a:pt x="444542" y="1800198"/>
                </a:lnTo>
                <a:cubicBezTo>
                  <a:pt x="425458" y="1774941"/>
                  <a:pt x="407519" y="1748593"/>
                  <a:pt x="390829" y="1721206"/>
                </a:cubicBezTo>
                <a:lnTo>
                  <a:pt x="384996" y="1710454"/>
                </a:lnTo>
                <a:lnTo>
                  <a:pt x="135376" y="1735630"/>
                </a:lnTo>
                <a:lnTo>
                  <a:pt x="53002" y="1506775"/>
                </a:lnTo>
                <a:lnTo>
                  <a:pt x="261406" y="1367093"/>
                </a:lnTo>
                <a:lnTo>
                  <a:pt x="259047" y="1355090"/>
                </a:lnTo>
                <a:cubicBezTo>
                  <a:pt x="254456" y="1323346"/>
                  <a:pt x="251488" y="1291612"/>
                  <a:pt x="250098" y="1259984"/>
                </a:cubicBezTo>
                <a:lnTo>
                  <a:pt x="250329" y="1216709"/>
                </a:lnTo>
                <a:lnTo>
                  <a:pt x="0" y="1093586"/>
                </a:lnTo>
                <a:lnTo>
                  <a:pt x="51208" y="855809"/>
                </a:lnTo>
                <a:lnTo>
                  <a:pt x="324770" y="846818"/>
                </a:lnTo>
                <a:lnTo>
                  <a:pt x="341341" y="806753"/>
                </a:lnTo>
                <a:cubicBezTo>
                  <a:pt x="354494" y="778810"/>
                  <a:pt x="368978" y="751494"/>
                  <a:pt x="384745" y="724911"/>
                </a:cubicBezTo>
                <a:lnTo>
                  <a:pt x="385916" y="723135"/>
                </a:lnTo>
                <a:lnTo>
                  <a:pt x="240301" y="508133"/>
                </a:lnTo>
                <a:lnTo>
                  <a:pt x="402598" y="326968"/>
                </a:lnTo>
                <a:lnTo>
                  <a:pt x="631966" y="447997"/>
                </a:lnTo>
                <a:lnTo>
                  <a:pt x="632455" y="447589"/>
                </a:lnTo>
                <a:cubicBezTo>
                  <a:pt x="657713" y="428505"/>
                  <a:pt x="684061" y="410564"/>
                  <a:pt x="711448" y="393874"/>
                </a:cubicBezTo>
                <a:lnTo>
                  <a:pt x="720257" y="389096"/>
                </a:lnTo>
                <a:lnTo>
                  <a:pt x="694176" y="130515"/>
                </a:lnTo>
                <a:lnTo>
                  <a:pt x="923031" y="48142"/>
                </a:lnTo>
                <a:lnTo>
                  <a:pt x="1067728" y="264027"/>
                </a:lnTo>
                <a:lnTo>
                  <a:pt x="1077563" y="262092"/>
                </a:lnTo>
                <a:cubicBezTo>
                  <a:pt x="1109306" y="257501"/>
                  <a:pt x="1141042" y="254534"/>
                  <a:pt x="1172668" y="253145"/>
                </a:cubicBezTo>
                <a:lnTo>
                  <a:pt x="1205613" y="253320"/>
                </a:lnTo>
                <a:lnTo>
                  <a:pt x="1311006" y="0"/>
                </a:lnTo>
                <a:close/>
                <a:moveTo>
                  <a:pt x="1198121" y="427088"/>
                </a:moveTo>
                <a:cubicBezTo>
                  <a:pt x="768963" y="427088"/>
                  <a:pt x="421062" y="774989"/>
                  <a:pt x="421062" y="1204147"/>
                </a:cubicBezTo>
                <a:cubicBezTo>
                  <a:pt x="421062" y="1633305"/>
                  <a:pt x="768963" y="1981206"/>
                  <a:pt x="1198121" y="1981206"/>
                </a:cubicBezTo>
                <a:cubicBezTo>
                  <a:pt x="1627279" y="1981206"/>
                  <a:pt x="1975180" y="1633305"/>
                  <a:pt x="1975180" y="1204147"/>
                </a:cubicBezTo>
                <a:cubicBezTo>
                  <a:pt x="1975180" y="774989"/>
                  <a:pt x="1627279" y="427088"/>
                  <a:pt x="1198121" y="427088"/>
                </a:cubicBezTo>
                <a:close/>
              </a:path>
            </a:pathLst>
          </a:cu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425731" y="3251698"/>
            <a:ext cx="2277046" cy="2277041"/>
          </a:xfrm>
          <a:custGeom>
            <a:avLst/>
            <a:gdLst>
              <a:gd name="connsiteX0" fmla="*/ 1851603 w 1950171"/>
              <a:gd name="connsiteY0" fmla="*/ 1400179 h 1950167"/>
              <a:gd name="connsiteX1" fmla="*/ 1832484 w 1950171"/>
              <a:gd name="connsiteY1" fmla="*/ 1439867 h 1950167"/>
              <a:gd name="connsiteX2" fmla="*/ 1171600 w 1950171"/>
              <a:gd name="connsiteY2" fmla="*/ 1930358 h 1950167"/>
              <a:gd name="connsiteX3" fmla="*/ 1159820 w 1950171"/>
              <a:gd name="connsiteY3" fmla="*/ 1932156 h 1950167"/>
              <a:gd name="connsiteX4" fmla="*/ 1932123 w 1950171"/>
              <a:gd name="connsiteY4" fmla="*/ 1160043 h 1950167"/>
              <a:gd name="connsiteX5" fmla="*/ 1930360 w 1950171"/>
              <a:gd name="connsiteY5" fmla="*/ 1171596 h 1950167"/>
              <a:gd name="connsiteX6" fmla="*/ 1906332 w 1950171"/>
              <a:gd name="connsiteY6" fmla="*/ 1265043 h 1950167"/>
              <a:gd name="connsiteX7" fmla="*/ 1900396 w 1950171"/>
              <a:gd name="connsiteY7" fmla="*/ 1281263 h 1950167"/>
              <a:gd name="connsiteX8" fmla="*/ 1034452 w 1950171"/>
              <a:gd name="connsiteY8" fmla="*/ 1947169 h 1950167"/>
              <a:gd name="connsiteX9" fmla="*/ 975085 w 1950171"/>
              <a:gd name="connsiteY9" fmla="*/ 1950167 h 1950167"/>
              <a:gd name="connsiteX10" fmla="*/ 908987 w 1950171"/>
              <a:gd name="connsiteY10" fmla="*/ 1946829 h 1950167"/>
              <a:gd name="connsiteX11" fmla="*/ 1949776 w 1950171"/>
              <a:gd name="connsiteY11" fmla="*/ 967260 h 1950167"/>
              <a:gd name="connsiteX12" fmla="*/ 1950171 w 1950171"/>
              <a:gd name="connsiteY12" fmla="*/ 975084 h 1950167"/>
              <a:gd name="connsiteX13" fmla="*/ 1945459 w 1950171"/>
              <a:gd name="connsiteY13" fmla="*/ 1068397 h 1950167"/>
              <a:gd name="connsiteX14" fmla="*/ 816949 w 1950171"/>
              <a:gd name="connsiteY14" fmla="*/ 1936215 h 1950167"/>
              <a:gd name="connsiteX15" fmla="*/ 778572 w 1950171"/>
              <a:gd name="connsiteY15" fmla="*/ 1930358 h 1950167"/>
              <a:gd name="connsiteX16" fmla="*/ 717714 w 1950171"/>
              <a:gd name="connsiteY16" fmla="*/ 1914709 h 1950167"/>
              <a:gd name="connsiteX17" fmla="*/ 1930640 w 1950171"/>
              <a:gd name="connsiteY17" fmla="*/ 780399 h 1950167"/>
              <a:gd name="connsiteX18" fmla="*/ 1945137 w 1950171"/>
              <a:gd name="connsiteY18" fmla="*/ 875386 h 1950167"/>
              <a:gd name="connsiteX19" fmla="*/ 1945820 w 1950171"/>
              <a:gd name="connsiteY19" fmla="*/ 888909 h 1950167"/>
              <a:gd name="connsiteX20" fmla="*/ 642876 w 1950171"/>
              <a:gd name="connsiteY20" fmla="*/ 1890865 h 1950167"/>
              <a:gd name="connsiteX21" fmla="*/ 595539 w 1950171"/>
              <a:gd name="connsiteY21" fmla="*/ 1873540 h 1950167"/>
              <a:gd name="connsiteX22" fmla="*/ 542405 w 1950171"/>
              <a:gd name="connsiteY22" fmla="*/ 1847944 h 1950167"/>
              <a:gd name="connsiteX23" fmla="*/ 1885369 w 1950171"/>
              <a:gd name="connsiteY23" fmla="*/ 627846 h 1950167"/>
              <a:gd name="connsiteX24" fmla="*/ 1906332 w 1950171"/>
              <a:gd name="connsiteY24" fmla="*/ 685123 h 1950167"/>
              <a:gd name="connsiteX25" fmla="*/ 1913326 w 1950171"/>
              <a:gd name="connsiteY25" fmla="*/ 712321 h 1950167"/>
              <a:gd name="connsiteX26" fmla="*/ 480341 w 1950171"/>
              <a:gd name="connsiteY26" fmla="*/ 1814278 h 1950167"/>
              <a:gd name="connsiteX27" fmla="*/ 429906 w 1950171"/>
              <a:gd name="connsiteY27" fmla="*/ 1783638 h 1950167"/>
              <a:gd name="connsiteX28" fmla="*/ 406978 w 1950171"/>
              <a:gd name="connsiteY28" fmla="*/ 1764721 h 1950167"/>
              <a:gd name="connsiteX29" fmla="*/ 1824828 w 1950171"/>
              <a:gd name="connsiteY29" fmla="*/ 497699 h 1950167"/>
              <a:gd name="connsiteX30" fmla="*/ 1832484 w 1950171"/>
              <a:gd name="connsiteY30" fmla="*/ 510301 h 1950167"/>
              <a:gd name="connsiteX31" fmla="*/ 1859488 w 1950171"/>
              <a:gd name="connsiteY31" fmla="*/ 566358 h 1950167"/>
              <a:gd name="connsiteX32" fmla="*/ 355919 w 1950171"/>
              <a:gd name="connsiteY32" fmla="*/ 1722594 h 1950167"/>
              <a:gd name="connsiteX33" fmla="*/ 296127 w 1950171"/>
              <a:gd name="connsiteY33" fmla="*/ 1673261 h 1950167"/>
              <a:gd name="connsiteX34" fmla="*/ 1732097 w 1950171"/>
              <a:gd name="connsiteY34" fmla="*/ 367432 h 1950167"/>
              <a:gd name="connsiteX35" fmla="*/ 1783642 w 1950171"/>
              <a:gd name="connsiteY35" fmla="*/ 429904 h 1950167"/>
              <a:gd name="connsiteX36" fmla="*/ 1791126 w 1950171"/>
              <a:gd name="connsiteY36" fmla="*/ 442223 h 1950167"/>
              <a:gd name="connsiteX37" fmla="*/ 252985 w 1950171"/>
              <a:gd name="connsiteY37" fmla="*/ 1625046 h 1950167"/>
              <a:gd name="connsiteX38" fmla="*/ 192317 w 1950171"/>
              <a:gd name="connsiteY38" fmla="*/ 1551515 h 1950167"/>
              <a:gd name="connsiteX39" fmla="*/ 1630948 w 1950171"/>
              <a:gd name="connsiteY39" fmla="*/ 257851 h 1950167"/>
              <a:gd name="connsiteX40" fmla="*/ 1664575 w 1950171"/>
              <a:gd name="connsiteY40" fmla="*/ 285596 h 1950167"/>
              <a:gd name="connsiteX41" fmla="*/ 1691011 w 1950171"/>
              <a:gd name="connsiteY41" fmla="*/ 317636 h 1950167"/>
              <a:gd name="connsiteX42" fmla="*/ 153980 w 1950171"/>
              <a:gd name="connsiteY42" fmla="*/ 1499604 h 1950167"/>
              <a:gd name="connsiteX43" fmla="*/ 117688 w 1950171"/>
              <a:gd name="connsiteY43" fmla="*/ 1439867 h 1950167"/>
              <a:gd name="connsiteX44" fmla="*/ 111246 w 1950171"/>
              <a:gd name="connsiteY44" fmla="*/ 1426493 h 1950167"/>
              <a:gd name="connsiteX45" fmla="*/ 1506636 w 1950171"/>
              <a:gd name="connsiteY45" fmla="*/ 158249 h 1950167"/>
              <a:gd name="connsiteX46" fmla="*/ 1520265 w 1950171"/>
              <a:gd name="connsiteY46" fmla="*/ 166529 h 1950167"/>
              <a:gd name="connsiteX47" fmla="*/ 1579888 w 1950171"/>
              <a:gd name="connsiteY47" fmla="*/ 215723 h 1950167"/>
              <a:gd name="connsiteX48" fmla="*/ 82636 w 1950171"/>
              <a:gd name="connsiteY48" fmla="*/ 1367102 h 1950167"/>
              <a:gd name="connsiteX49" fmla="*/ 76628 w 1950171"/>
              <a:gd name="connsiteY49" fmla="*/ 1354631 h 1950167"/>
              <a:gd name="connsiteX50" fmla="*/ 49005 w 1950171"/>
              <a:gd name="connsiteY50" fmla="*/ 1279159 h 1950167"/>
              <a:gd name="connsiteX51" fmla="*/ 1351931 w 1950171"/>
              <a:gd name="connsiteY51" fmla="*/ 75638 h 1950167"/>
              <a:gd name="connsiteX52" fmla="*/ 1354632 w 1950171"/>
              <a:gd name="connsiteY52" fmla="*/ 76627 h 1950167"/>
              <a:gd name="connsiteX53" fmla="*/ 1439869 w 1950171"/>
              <a:gd name="connsiteY53" fmla="*/ 117687 h 1950167"/>
              <a:gd name="connsiteX54" fmla="*/ 1447505 w 1950171"/>
              <a:gd name="connsiteY54" fmla="*/ 122326 h 1950167"/>
              <a:gd name="connsiteX55" fmla="*/ 30247 w 1950171"/>
              <a:gd name="connsiteY55" fmla="*/ 1212189 h 1950167"/>
              <a:gd name="connsiteX56" fmla="*/ 19810 w 1950171"/>
              <a:gd name="connsiteY56" fmla="*/ 1171597 h 1950167"/>
              <a:gd name="connsiteX57" fmla="*/ 10035 w 1950171"/>
              <a:gd name="connsiteY57" fmla="*/ 1107550 h 1950167"/>
              <a:gd name="connsiteX58" fmla="*/ 1171051 w 1950171"/>
              <a:gd name="connsiteY58" fmla="*/ 19725 h 1950167"/>
              <a:gd name="connsiteX59" fmla="*/ 1171599 w 1950171"/>
              <a:gd name="connsiteY59" fmla="*/ 19809 h 1950167"/>
              <a:gd name="connsiteX60" fmla="*/ 1265046 w 1950171"/>
              <a:gd name="connsiteY60" fmla="*/ 43837 h 1950167"/>
              <a:gd name="connsiteX61" fmla="*/ 1280220 w 1950171"/>
              <a:gd name="connsiteY61" fmla="*/ 49391 h 1950167"/>
              <a:gd name="connsiteX62" fmla="*/ 2858 w 1950171"/>
              <a:gd name="connsiteY62" fmla="*/ 1031675 h 1950167"/>
              <a:gd name="connsiteX63" fmla="*/ 0 w 1950171"/>
              <a:gd name="connsiteY63" fmla="*/ 975083 h 1950167"/>
              <a:gd name="connsiteX64" fmla="*/ 2880 w 1950171"/>
              <a:gd name="connsiteY64" fmla="*/ 918042 h 1950167"/>
              <a:gd name="connsiteX65" fmla="*/ 856443 w 1950171"/>
              <a:gd name="connsiteY65" fmla="*/ 7925 h 1950167"/>
              <a:gd name="connsiteX66" fmla="*/ 70484 w 1950171"/>
              <a:gd name="connsiteY66" fmla="*/ 612324 h 1950167"/>
              <a:gd name="connsiteX67" fmla="*/ 76628 w 1950171"/>
              <a:gd name="connsiteY67" fmla="*/ 595537 h 1950167"/>
              <a:gd name="connsiteX68" fmla="*/ 778572 w 1950171"/>
              <a:gd name="connsiteY68" fmla="*/ 19810 h 1950167"/>
              <a:gd name="connsiteX69" fmla="*/ 975085 w 1950171"/>
              <a:gd name="connsiteY69" fmla="*/ 0 h 1950167"/>
              <a:gd name="connsiteX70" fmla="*/ 1074782 w 1950171"/>
              <a:gd name="connsiteY70" fmla="*/ 5034 h 1950167"/>
              <a:gd name="connsiteX71" fmla="*/ 1082736 w 1950171"/>
              <a:gd name="connsiteY71" fmla="*/ 6248 h 1950167"/>
              <a:gd name="connsiteX72" fmla="*/ 12018 w 1950171"/>
              <a:gd name="connsiteY72" fmla="*/ 829623 h 1950167"/>
              <a:gd name="connsiteX73" fmla="*/ 19810 w 1950171"/>
              <a:gd name="connsiteY73" fmla="*/ 778571 h 1950167"/>
              <a:gd name="connsiteX74" fmla="*/ 34517 w 1950171"/>
              <a:gd name="connsiteY74" fmla="*/ 721375 h 1950167"/>
              <a:gd name="connsiteX75" fmla="*/ 972417 w 1950171"/>
              <a:gd name="connsiteY75" fmla="*/ 135 h 1950167"/>
            </a:gdLst>
            <a:ahLst/>
            <a:cxnLst/>
            <a:rect l="l" t="t" r="r" b="b"/>
            <a:pathLst>
              <a:path w="1950171" h="1950167">
                <a:moveTo>
                  <a:pt x="1851603" y="1400179"/>
                </a:moveTo>
                <a:lnTo>
                  <a:pt x="1832484" y="1439867"/>
                </a:lnTo>
                <a:cubicBezTo>
                  <a:pt x="1697385" y="1688560"/>
                  <a:pt x="1457241" y="1871907"/>
                  <a:pt x="1171600" y="1930358"/>
                </a:cubicBezTo>
                <a:lnTo>
                  <a:pt x="1159820" y="1932156"/>
                </a:lnTo>
                <a:close/>
                <a:moveTo>
                  <a:pt x="1932123" y="1160043"/>
                </a:moveTo>
                <a:lnTo>
                  <a:pt x="1930360" y="1171596"/>
                </a:lnTo>
                <a:cubicBezTo>
                  <a:pt x="1923865" y="1203334"/>
                  <a:pt x="1915829" y="1234510"/>
                  <a:pt x="1906332" y="1265043"/>
                </a:cubicBezTo>
                <a:lnTo>
                  <a:pt x="1900396" y="1281263"/>
                </a:lnTo>
                <a:lnTo>
                  <a:pt x="1034452" y="1947169"/>
                </a:lnTo>
                <a:lnTo>
                  <a:pt x="975085" y="1950167"/>
                </a:lnTo>
                <a:lnTo>
                  <a:pt x="908987" y="1946829"/>
                </a:lnTo>
                <a:close/>
                <a:moveTo>
                  <a:pt x="1949776" y="967260"/>
                </a:moveTo>
                <a:lnTo>
                  <a:pt x="1950171" y="975084"/>
                </a:lnTo>
                <a:lnTo>
                  <a:pt x="1945459" y="1068397"/>
                </a:lnTo>
                <a:lnTo>
                  <a:pt x="816949" y="1936215"/>
                </a:lnTo>
                <a:lnTo>
                  <a:pt x="778572" y="1930358"/>
                </a:lnTo>
                <a:lnTo>
                  <a:pt x="717714" y="1914709"/>
                </a:lnTo>
                <a:close/>
                <a:moveTo>
                  <a:pt x="1930640" y="780399"/>
                </a:moveTo>
                <a:lnTo>
                  <a:pt x="1945137" y="875386"/>
                </a:lnTo>
                <a:lnTo>
                  <a:pt x="1945820" y="888909"/>
                </a:lnTo>
                <a:lnTo>
                  <a:pt x="642876" y="1890865"/>
                </a:lnTo>
                <a:lnTo>
                  <a:pt x="595539" y="1873540"/>
                </a:lnTo>
                <a:lnTo>
                  <a:pt x="542405" y="1847944"/>
                </a:lnTo>
                <a:close/>
                <a:moveTo>
                  <a:pt x="1885369" y="627846"/>
                </a:moveTo>
                <a:lnTo>
                  <a:pt x="1906332" y="685123"/>
                </a:lnTo>
                <a:lnTo>
                  <a:pt x="1913326" y="712321"/>
                </a:lnTo>
                <a:lnTo>
                  <a:pt x="480341" y="1814278"/>
                </a:lnTo>
                <a:lnTo>
                  <a:pt x="429906" y="1783638"/>
                </a:lnTo>
                <a:lnTo>
                  <a:pt x="406978" y="1764721"/>
                </a:lnTo>
                <a:close/>
                <a:moveTo>
                  <a:pt x="1824828" y="497699"/>
                </a:moveTo>
                <a:lnTo>
                  <a:pt x="1832484" y="510301"/>
                </a:lnTo>
                <a:lnTo>
                  <a:pt x="1859488" y="566358"/>
                </a:lnTo>
                <a:lnTo>
                  <a:pt x="355919" y="1722594"/>
                </a:lnTo>
                <a:lnTo>
                  <a:pt x="296127" y="1673261"/>
                </a:lnTo>
                <a:close/>
                <a:moveTo>
                  <a:pt x="1732097" y="367432"/>
                </a:moveTo>
                <a:lnTo>
                  <a:pt x="1783642" y="429904"/>
                </a:lnTo>
                <a:lnTo>
                  <a:pt x="1791126" y="442223"/>
                </a:lnTo>
                <a:lnTo>
                  <a:pt x="252985" y="1625046"/>
                </a:lnTo>
                <a:lnTo>
                  <a:pt x="192317" y="1551515"/>
                </a:lnTo>
                <a:close/>
                <a:moveTo>
                  <a:pt x="1630948" y="257851"/>
                </a:moveTo>
                <a:lnTo>
                  <a:pt x="1664575" y="285596"/>
                </a:lnTo>
                <a:lnTo>
                  <a:pt x="1691011" y="317636"/>
                </a:lnTo>
                <a:lnTo>
                  <a:pt x="153980" y="1499604"/>
                </a:lnTo>
                <a:lnTo>
                  <a:pt x="117688" y="1439867"/>
                </a:lnTo>
                <a:lnTo>
                  <a:pt x="111246" y="1426493"/>
                </a:lnTo>
                <a:close/>
                <a:moveTo>
                  <a:pt x="1506636" y="158249"/>
                </a:moveTo>
                <a:lnTo>
                  <a:pt x="1520265" y="166529"/>
                </a:lnTo>
                <a:lnTo>
                  <a:pt x="1579888" y="215723"/>
                </a:lnTo>
                <a:lnTo>
                  <a:pt x="82636" y="1367102"/>
                </a:lnTo>
                <a:lnTo>
                  <a:pt x="76628" y="1354631"/>
                </a:lnTo>
                <a:lnTo>
                  <a:pt x="49005" y="1279159"/>
                </a:lnTo>
                <a:close/>
                <a:moveTo>
                  <a:pt x="1351931" y="75638"/>
                </a:moveTo>
                <a:lnTo>
                  <a:pt x="1354632" y="76627"/>
                </a:lnTo>
                <a:cubicBezTo>
                  <a:pt x="1383797" y="88962"/>
                  <a:pt x="1412236" y="102676"/>
                  <a:pt x="1439869" y="117687"/>
                </a:cubicBezTo>
                <a:lnTo>
                  <a:pt x="1447505" y="122326"/>
                </a:lnTo>
                <a:lnTo>
                  <a:pt x="30247" y="1212189"/>
                </a:lnTo>
                <a:lnTo>
                  <a:pt x="19810" y="1171597"/>
                </a:lnTo>
                <a:lnTo>
                  <a:pt x="10035" y="1107550"/>
                </a:lnTo>
                <a:close/>
                <a:moveTo>
                  <a:pt x="1171051" y="19725"/>
                </a:moveTo>
                <a:lnTo>
                  <a:pt x="1171599" y="19809"/>
                </a:lnTo>
                <a:cubicBezTo>
                  <a:pt x="1203337" y="26304"/>
                  <a:pt x="1234513" y="34340"/>
                  <a:pt x="1265046" y="43837"/>
                </a:cubicBezTo>
                <a:lnTo>
                  <a:pt x="1280220" y="49391"/>
                </a:lnTo>
                <a:lnTo>
                  <a:pt x="2858" y="1031675"/>
                </a:lnTo>
                <a:lnTo>
                  <a:pt x="0" y="975083"/>
                </a:lnTo>
                <a:lnTo>
                  <a:pt x="2880" y="918042"/>
                </a:lnTo>
                <a:close/>
                <a:moveTo>
                  <a:pt x="856443" y="7925"/>
                </a:moveTo>
                <a:lnTo>
                  <a:pt x="70484" y="612324"/>
                </a:lnTo>
                <a:lnTo>
                  <a:pt x="76628" y="595537"/>
                </a:lnTo>
                <a:cubicBezTo>
                  <a:pt x="199983" y="303894"/>
                  <a:pt x="461194" y="84755"/>
                  <a:pt x="778572" y="19810"/>
                </a:cubicBezTo>
                <a:close/>
                <a:moveTo>
                  <a:pt x="975085" y="0"/>
                </a:moveTo>
                <a:cubicBezTo>
                  <a:pt x="1008743" y="0"/>
                  <a:pt x="1042002" y="1705"/>
                  <a:pt x="1074782" y="5034"/>
                </a:cubicBezTo>
                <a:lnTo>
                  <a:pt x="1082736" y="6248"/>
                </a:lnTo>
                <a:lnTo>
                  <a:pt x="12018" y="829623"/>
                </a:lnTo>
                <a:lnTo>
                  <a:pt x="19810" y="778571"/>
                </a:lnTo>
                <a:lnTo>
                  <a:pt x="34517" y="721375"/>
                </a:lnTo>
                <a:lnTo>
                  <a:pt x="972417" y="135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479826" y="2102550"/>
            <a:ext cx="701890" cy="701890"/>
          </a:xfrm>
          <a:custGeom>
            <a:avLst/>
            <a:gdLst>
              <a:gd name="connsiteX0" fmla="*/ 883920 w 1767840"/>
              <a:gd name="connsiteY0" fmla="*/ 0 h 1767840"/>
              <a:gd name="connsiteX1" fmla="*/ 1767840 w 1767840"/>
              <a:gd name="connsiteY1" fmla="*/ 883920 h 1767840"/>
              <a:gd name="connsiteX2" fmla="*/ 883920 w 1767840"/>
              <a:gd name="connsiteY2" fmla="*/ 1767840 h 1767840"/>
              <a:gd name="connsiteX3" fmla="*/ 0 w 1767840"/>
              <a:gd name="connsiteY3" fmla="*/ 883920 h 1767840"/>
              <a:gd name="connsiteX4" fmla="*/ 883920 w 1767840"/>
              <a:gd name="connsiteY4" fmla="*/ 0 h 1767840"/>
              <a:gd name="connsiteX5" fmla="*/ 883920 w 1767840"/>
              <a:gd name="connsiteY5" fmla="*/ 71120 h 1767840"/>
              <a:gd name="connsiteX6" fmla="*/ 71120 w 1767840"/>
              <a:gd name="connsiteY6" fmla="*/ 883920 h 1767840"/>
              <a:gd name="connsiteX7" fmla="*/ 883920 w 1767840"/>
              <a:gd name="connsiteY7" fmla="*/ 1696720 h 1767840"/>
              <a:gd name="connsiteX8" fmla="*/ 1696720 w 1767840"/>
              <a:gd name="connsiteY8" fmla="*/ 883920 h 1767840"/>
              <a:gd name="connsiteX9" fmla="*/ 883920 w 1767840"/>
              <a:gd name="connsiteY9" fmla="*/ 71120 h 1767840"/>
            </a:gdLst>
            <a:ahLst/>
            <a:cxnLst/>
            <a:rect l="l" t="t" r="r" b="b"/>
            <a:pathLst>
              <a:path w="1767840" h="1767840">
                <a:moveTo>
                  <a:pt x="883920" y="0"/>
                </a:moveTo>
                <a:cubicBezTo>
                  <a:pt x="1372096" y="0"/>
                  <a:pt x="1767840" y="395744"/>
                  <a:pt x="1767840" y="883920"/>
                </a:cubicBezTo>
                <a:cubicBezTo>
                  <a:pt x="1767840" y="1372096"/>
                  <a:pt x="1372096" y="1767840"/>
                  <a:pt x="883920" y="1767840"/>
                </a:cubicBezTo>
                <a:cubicBezTo>
                  <a:pt x="395744" y="1767840"/>
                  <a:pt x="0" y="1372096"/>
                  <a:pt x="0" y="883920"/>
                </a:cubicBezTo>
                <a:cubicBezTo>
                  <a:pt x="0" y="395744"/>
                  <a:pt x="395744" y="0"/>
                  <a:pt x="883920" y="0"/>
                </a:cubicBezTo>
                <a:close/>
                <a:moveTo>
                  <a:pt x="883920" y="71120"/>
                </a:moveTo>
                <a:cubicBezTo>
                  <a:pt x="435023" y="71120"/>
                  <a:pt x="71120" y="435023"/>
                  <a:pt x="71120" y="883920"/>
                </a:cubicBezTo>
                <a:cubicBezTo>
                  <a:pt x="71120" y="1332818"/>
                  <a:pt x="435023" y="1696720"/>
                  <a:pt x="883920" y="1696720"/>
                </a:cubicBezTo>
                <a:cubicBezTo>
                  <a:pt x="1332818" y="1696720"/>
                  <a:pt x="1696720" y="1332818"/>
                  <a:pt x="1696720" y="883920"/>
                </a:cubicBezTo>
                <a:cubicBezTo>
                  <a:pt x="1696720" y="435023"/>
                  <a:pt x="1332818" y="71120"/>
                  <a:pt x="883920" y="71120"/>
                </a:cubicBez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  <a:effectLst>
            <a:outerShdw blurRad="279400" dist="38100" dir="2700000" sx="106000" sy="106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48097" y="2584783"/>
            <a:ext cx="7167899" cy="24250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300">
                <a:ln w="889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79323" y="5108103"/>
            <a:ext cx="4131563" cy="56115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25400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50638" y="5224297"/>
            <a:ext cx="1990148" cy="3484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</a:t>
            </a:r>
            <a:r>
              <a:rPr kumimoji="1" lang="en-US" altLang="zh-CN" sz="17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ZYJ</a:t>
            </a:r>
            <a:endParaRPr kumimoji="1" lang="zh-CN" altLang="en-US" b="1" dirty="0"/>
          </a:p>
        </p:txBody>
      </p:sp>
      <p:sp>
        <p:nvSpPr>
          <p:cNvPr id="34" name="标题 1"/>
          <p:cNvSpPr txBox="1"/>
          <p:nvPr/>
        </p:nvSpPr>
        <p:spPr>
          <a:xfrm>
            <a:off x="2876696" y="5224297"/>
            <a:ext cx="1869399" cy="3484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时间：202X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>
            <a:off x="2791822" y="5182511"/>
            <a:ext cx="36000" cy="432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, 应用程序&#10;&#10;描述已自动生成">
            <a:extLst>
              <a:ext uri="{FF2B5EF4-FFF2-40B4-BE49-F238E27FC236}">
                <a16:creationId xmlns:a16="http://schemas.microsoft.com/office/drawing/2014/main" id="{78F926C1-9DA4-CEED-FAF2-163B29F66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3" y="437732"/>
            <a:ext cx="11850754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09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25)">
            <a:extLst>
              <a:ext uri="{FF2B5EF4-FFF2-40B4-BE49-F238E27FC236}">
                <a16:creationId xmlns:a16="http://schemas.microsoft.com/office/drawing/2014/main" id="{99382C14-DD1F-677E-1A80-F2A896BD6E1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25"/>
            <a:ext cx="12192000" cy="628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832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40480692-B764-A504-9DD7-481013EE2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5" y="656838"/>
            <a:ext cx="11993649" cy="554432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3DD64A0-0D9C-1004-056A-B2DF44AC4B1B}"/>
                  </a:ext>
                </a:extLst>
              </p14:cNvPr>
              <p14:cNvContentPartPr/>
              <p14:nvPr/>
            </p14:nvContentPartPr>
            <p14:xfrm>
              <a:off x="8585280" y="1733400"/>
              <a:ext cx="1403640" cy="11307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3DD64A0-0D9C-1004-056A-B2DF44AC4B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75920" y="1724040"/>
                <a:ext cx="1422360" cy="114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3433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28)">
            <a:extLst>
              <a:ext uri="{FF2B5EF4-FFF2-40B4-BE49-F238E27FC236}">
                <a16:creationId xmlns:a16="http://schemas.microsoft.com/office/drawing/2014/main" id="{732C098E-C96F-CAF2-D961-DA6445F5CFD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5450"/>
            <a:ext cx="12192000" cy="6007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325896B-0122-998B-EAC6-A33184D87302}"/>
                  </a:ext>
                </a:extLst>
              </p14:cNvPr>
              <p14:cNvContentPartPr/>
              <p14:nvPr/>
            </p14:nvContentPartPr>
            <p14:xfrm>
              <a:off x="1320840" y="2266920"/>
              <a:ext cx="533880" cy="39247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325896B-0122-998B-EAC6-A33184D8730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1480" y="2257560"/>
                <a:ext cx="552600" cy="394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3670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29)">
            <a:extLst>
              <a:ext uri="{FF2B5EF4-FFF2-40B4-BE49-F238E27FC236}">
                <a16:creationId xmlns:a16="http://schemas.microsoft.com/office/drawing/2014/main" id="{B1BFB837-F1FB-C541-2116-8F27181994B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4550"/>
            <a:ext cx="121920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08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屏幕截图(330)">
            <a:extLst>
              <a:ext uri="{FF2B5EF4-FFF2-40B4-BE49-F238E27FC236}">
                <a16:creationId xmlns:a16="http://schemas.microsoft.com/office/drawing/2014/main" id="{6E2853BB-D952-57B4-B65C-7E15B58912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12192000" cy="624681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AFF56A5-CBD9-B5A3-2EBA-561E5F68512F}"/>
                  </a:ext>
                </a:extLst>
              </p14:cNvPr>
              <p14:cNvContentPartPr/>
              <p14:nvPr/>
            </p14:nvContentPartPr>
            <p14:xfrm>
              <a:off x="2482920" y="3657600"/>
              <a:ext cx="5061240" cy="1213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AFF56A5-CBD9-B5A3-2EBA-561E5F68512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73560" y="3648240"/>
                <a:ext cx="5079960" cy="12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1676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498428"/>
      </a:accent1>
      <a:accent2>
        <a:srgbClr val="80B156"/>
      </a:accent2>
      <a:accent3>
        <a:srgbClr val="80B156"/>
      </a:accent3>
      <a:accent4>
        <a:srgbClr val="B2D099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宽屏</PresentationFormat>
  <Paragraphs>28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Arial</vt:lpstr>
      <vt:lpstr>Source Han Sans CN Bold</vt:lpstr>
      <vt:lpstr>OPPOSans H</vt:lpstr>
      <vt:lpstr>MingLiU_MSCS-ExtB</vt:lpstr>
      <vt:lpstr>Source Han Sans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YJ Z</cp:lastModifiedBy>
  <cp:revision>1</cp:revision>
  <dcterms:modified xsi:type="dcterms:W3CDTF">2025-02-05T06:08:15Z</dcterms:modified>
</cp:coreProperties>
</file>